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7"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6697D4-CC3B-42EE-990F-726550ECEE05}"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97D4-CC3B-42EE-990F-726550ECEE05}"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97D4-CC3B-42EE-990F-726550ECEE05}"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97D4-CC3B-42EE-990F-726550ECEE05}"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6697D4-CC3B-42EE-990F-726550ECEE05}"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6697D4-CC3B-42EE-990F-726550ECEE05}"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6697D4-CC3B-42EE-990F-726550ECEE05}" type="datetimeFigureOut">
              <a:rPr lang="en-US" smtClean="0"/>
              <a:pPr/>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6697D4-CC3B-42EE-990F-726550ECEE05}" type="datetimeFigureOut">
              <a:rPr lang="en-US" smtClean="0"/>
              <a:pPr/>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697D4-CC3B-42EE-990F-726550ECEE05}" type="datetimeFigureOut">
              <a:rPr lang="en-US" smtClean="0"/>
              <a:pPr/>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97D4-CC3B-42EE-990F-726550ECEE05}"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97D4-CC3B-42EE-990F-726550ECEE05}"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71342-D3DE-4FD5-ACE1-762AF91F81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697D4-CC3B-42EE-990F-726550ECEE05}" type="datetimeFigureOut">
              <a:rPr lang="en-US" smtClean="0"/>
              <a:pPr/>
              <a:t>9/3/2013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71342-D3DE-4FD5-ACE1-762AF91F81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http://www.visitfortwayne.com/blog/wp-content/uploads/2013/03/mockingbird.jpg"/>
          <p:cNvPicPr>
            <a:picLocks noChangeAspect="1" noChangeArrowheads="1"/>
          </p:cNvPicPr>
          <p:nvPr/>
        </p:nvPicPr>
        <p:blipFill>
          <a:blip r:embed="rId2" cstate="print"/>
          <a:srcRect/>
          <a:stretch>
            <a:fillRect/>
          </a:stretch>
        </p:blipFill>
        <p:spPr bwMode="auto">
          <a:xfrm>
            <a:off x="457200" y="1600200"/>
            <a:ext cx="2333625" cy="3743325"/>
          </a:xfrm>
          <a:prstGeom prst="rect">
            <a:avLst/>
          </a:prstGeom>
          <a:noFill/>
          <a:ln>
            <a:solidFill>
              <a:schemeClr val="tx1"/>
            </a:solidFill>
          </a:ln>
        </p:spPr>
      </p:pic>
      <p:sp>
        <p:nvSpPr>
          <p:cNvPr id="2" name="Title 1"/>
          <p:cNvSpPr>
            <a:spLocks noGrp="1"/>
          </p:cNvSpPr>
          <p:nvPr>
            <p:ph type="ctrTitle"/>
          </p:nvPr>
        </p:nvSpPr>
        <p:spPr>
          <a:xfrm>
            <a:off x="1066800" y="3657600"/>
            <a:ext cx="7772400" cy="1470025"/>
          </a:xfrm>
        </p:spPr>
        <p:txBody>
          <a:bodyPr>
            <a:normAutofit fontScale="90000"/>
          </a:bodyPr>
          <a:lstStyle/>
          <a:p>
            <a:pPr algn="r"/>
            <a:r>
              <a:rPr lang="en-US" i="1" dirty="0" smtClean="0"/>
              <a:t>To Kill a Mockingbird</a:t>
            </a:r>
            <a:r>
              <a:rPr lang="en-US" dirty="0" smtClean="0"/>
              <a:t> Notes</a:t>
            </a:r>
            <a:br>
              <a:rPr lang="en-US" dirty="0" smtClean="0"/>
            </a:br>
            <a:r>
              <a:rPr lang="en-US" dirty="0" smtClean="0"/>
              <a:t>Harper Lee Notes</a:t>
            </a:r>
            <a:br>
              <a:rPr lang="en-US" dirty="0" smtClean="0"/>
            </a:br>
            <a:r>
              <a:rPr lang="en-US" dirty="0" smtClean="0"/>
              <a:t>Time Period Notes</a:t>
            </a:r>
            <a:endParaRPr lang="en-US" i="1" dirty="0"/>
          </a:p>
        </p:txBody>
      </p:sp>
      <p:sp>
        <p:nvSpPr>
          <p:cNvPr id="12290" name="AutoShape 2" descr="data:image/jpeg;base64,/9j/4AAQSkZJRgABAQAAAQABAAD/2wCEAAkGBxMSEhUUExQWFRQXGBcYFxgYFxgXFhQXFhUaFxoYFxgYHCggGB0lHBcXITEhJSkrLi4uFx8zODMsNygtLisBCgoKDg0OGhAQGiwkHCQtLCwtLCwsLCwsLCwsLCwsLCwsLCwsLCwsLCwsLCwsLCwsLCwsLCwsLC4sLCwsLSwsLP/AABEIARwAsQMBIgACEQEDEQH/xAAcAAABBQEBAQAAAAAAAAAAAAAGAAEDBAUCBwj/xABTEAACAQIDBAUFCQsLBAEFAQABAhEAAwQSIQUxQVEGEyJhcTKBkaHRBxQVQlJTscHSIzNUdIKSlLTC4fAlNDVicnODhJOi0yRDRLKzF2Sj4vEW/8QAGgEAAgMBAQAAAAAAAAAAAAAAAAECAwUEBv/EAC8RAAICAAUCBQMDBQEAAAAAAAABAhEDBBIhMUFRBSIzYYETcZEjsfAVMkJS4RT/2gAMAwEAAhEDEQA/APRFJk61Ms86ht7zU9BeOCa6151TTHrmAKusgkFgApAEltGkACN4G8c6tWbmZQQDBEidDB3GOGlAjqnk86qHHAFRkeGOVWhcrHXd2piATMbgTVpWBEgyOY1BoARJ508nnUd26Fid7HKO8wT9AJ81SUALMeZpBjzNV3xYDFQrMVEtEQsiQCSRqRrA88U9nEBoABnKrEEQVD7gRz0OndQBPmPM+k0s55n0mmplYEAjUHUHgQdaAOi7cz6T7afrG+UfSarYrFrbnNMKuZo1yrqAfEkQBXSXiWClGUkE8wIIEEjQHXd3GgCfrW+UfSaXWN8o+k00VyWEgTqZgc43/VQBJ1rfKb840/XN8pvSar4m+EXMeYAA3lmYKoHeSQPPUVvHKSq/GZnWBr97MOZ4gGBPMxQKi6b7fKb0ml17/Kb0muKeKAok69/lH00xxD/KPpqBbwLFRvUAnuLTA8YE+cc67agKN2aVNT0FZ57tfpXg8I+TEX1RjrlhmaDuJCgwK2NnY+1iLYuWLi3EacrDUEjQjmCDwoJ2hhb1jG4lzgji7N822QottmtkJ1VxGz6gFdRw3d8bvQTAX7dm6+IUJcvXnum2oACBgqgQugJyyY4tQWJ7mni8A1wmSoDZUYAnS0DmZVMb3OUHdoBT4TB3gwL3cwGsAt5RzSDI7SdoROoyryp9oY82zlVSzRpyzu2W2u/ee0x5Lbanwe0rbZUVmdtxJGo7My2ugIgiNO0vMUEhYnC3H1DKrAZVgsMuYjO8xIfKCByzHUzVc7OvakXiGMwczkKe0dFOkSwHcEHGmxWJdbjZMzDs2wCwg3rhgAAjci9ogH6DUo2xaVZl203wJOjmTrA7KFvArzAoA5ubNukqRdgrzJPlkm5qRp8QLpoFI+Mak94XJ++tGa3xcnLb3jyt7Df3691O22LY35hBgzAy6FpOu7KrExMBTUiY4OjN2rarE5gAYyq5gAnWGjnMigDr3qwNzKwC3DmOnaUlVQ5eeiiOR57hVGzruYt1g1cORDDUFoGjarAtCDwtn5RqJdoG2VDkyyjMNX6u4xlUmZPZDTrplB4iZztq3J0cATmbs5VENqSG3dht3cdxBoAjXZlyFHXNABB1eTmuKzGc3lZQVB4Zp0ipjgWFuOsJaQzHtkXMs6EZpEkgkLG4DdXGG2qGuFCCDoFECSZ1B7RgjUf4bnhXGOYKyt1j/GuORccKtpNYyBssk5FGk6tQImwWBKoc5zOwVXLjNmVVyhXAMTEk97NzpjsyfjxLKXy5llEkrbUhpUZoJkmRI0B0iw21QqxcDdZPaWV0ZioyKZjss6p4gzxNLE4l2TONEJcIJjMSypbZiD5B7T+GWgBHZDgELeYDtDXMTBLFZJeZWVAjgnfT3dluSfupyxAXtxoGiYfUZnnvCqOGvNjavaJMuJKoBlGlshGdpI1a4SoH9XxpHbgzaAlSDkgCXaCQo14qpcbpFxO+gCXZ+BIzFyW3KhaS2VIIdgT5WfXwVd1QDY7KRDgjLbSYIhUYuwkNJ6xss7tA2utWb+NDrcIJVbTDrGBHkBRcfKQfkkajXXTWqVnabA9rUIFzKpBLXLzHKgJOoRT55nhQBqNhGFoIHIIyyxE5gGBIIBBAIBGh0BrPtbDeNbxzfKAZY0bcA8CWdye7KNMoqfa7LGhLPuRRce2FIks7lGEKBBJPKBqdc3B4pyttFdszayzZmDXZKA6nyLKl2XdLJzoA38HhRbBA3sxZjEangBwAAAA5AVMTTqoAgcPOfTxpjQBuUqU09BUDCDU+NWAKgt7zTXsEjGWzTEaXLij0KwFBcSNhkJzFFJmZKgmYKzPOCR4GnTCoNyKNAuigdkbl0G4cBVY7Mtcn/wBa99ul8F2uT/6177dAi11C6dkdkyNB2TzXkdT6ab3rb+Qn5q93d3D0CqV/AWEUsxdVUSSb18AAcT90rIfE7NYA++GytoCMVigDrl0Iua6kDxMUDCM4O2d9tD+QvMnl3n0nnUgtCCMog6kRoSd886GcJsvAXmZbd2+zLqyjGYyRrBkG7prVZ9kbOP8A3cRlmM/vnGdVMxHWl8m/TyqBbhW+GEQFC74IUdmRBK6aGubeDtqoUW0ygARlB0AC8uQih270CwZ3++P0m+f2zVDYmxtlLemxcvNdUN2etxJIAkEsBHIjXjpE0BuGIwi5w8CQCFgARmPaOm8mN/jzNTdUvyRrv0GpHE86HcP7xvrcRHuuAWZ8tzGSpOpEzIPJfQKobGXZlq24s3brIgzOesxhyqx3mIC+IA3E8CaB7hgba/JG/kN51roKIiBHKNNO6hP4E2fj0AVrzraOUEXsUoBGhE3DDEcY1HGs3aHRzZOFYLebEISJH3XFEHUDQpIOpAjfqOdAtw96ofJHoHOeVLqh8kegcKG7HQzBlQVGIggETicUp15qXBU9xFWF6IYUfhH6Xiv+WgW5u5O71c6QtjkOe70VjW9lYUXOqBudYED5TicSTkLFQ2t3mCKvLsu0OD/617/kpjLeTu379N9OEHIeiqY2Zb5P/rXvt042Zb5P/rXvt0AXQK4aqx2Za5P/AK177dWjSEblPSpUFYM2958anqG3vPjU1BcPFI09NQBU2nghetPaJIDjKSNCAd8HgY40LdNbCocAiKFRb9pVUblAv2NB6KM6EOnrqLmCkgRftkyYgdfZ1PId9RkWYX935/Yj90KyqDrEJS5iIw7lTEozrqf60kLPEHuFFrYRDbNkqOrKG3ljs5CMsRyisXpzsx72Gm2Mz2mFxVG9susDnuU9+WtC/tm0uHOJzjq8uYHfJ4IBvLFuzl3zpR3E+EY3ufY5nw7W3JJsXDbBJklciuoJ4xmK+Cih9NuLhto4wGVN1rS9ZAK2R1t0G4074LDTXfJ0Bon6EbLaxh5uArcuubrg71lVRVPflUT3k0OYHBWsVi9pWyydsIbZJBBK3L4JHNe1DRwbvpO9i1aW5dv+h9gcKllQiCFBnfJJJksx4sTqTxoM6K/e9p/22/8Ahar3QXbyvb973bim7aAgswm5a3K8z2isZWPcDxrL6MYy2LW0j1iakuJYaq1ohW37idJobumKMXG0+6Nr3Ov5in95iP1h6qe6J/4f4za/+a1TdB9q2LOABu3baZbt8MCwzAm+5AyzJJBEACTIisLpD0iGJFm4xS3bXGLkUsuYWrV20r3Hg8WzdwiOBND4Qkv1H8nqJphQ30m6WWsOjC09u7fMBEV1YZnOVS5B0EndvPDiRY6SbWt4eyiXboV7rJakkKYdgj3O4KGJncDFTsppg9jsZ1WOw+MzgpeJtsJBy2mItroNw+9XNd3b50fUE9LOj2Bt4ViiW7THKqMHMtmIGVZaD2SfCJre6KbWGKwyPmBuAZLoBBIuJ2WkcJjMOYYUk92iyaWlS+DZpUqU1IqHpjSmlSEbkUqU0qCsGrO8+NSsYEwT3Dee4TUVnefE1OKC4ytl7etX7j2lDrcQSyuuUxmKGNTMMI8451ztPpDasXUsstx7j5cqooYnOWAG8fJYzuABJ0oZxrDD4+ziphL1y9auE8jdNrzCVsHzNXPSBymLwuIHlMXcf2RavLb/ANrIfyjUHJouWGm9u1/z5C/4WVna3bV7rpHWBcuW2WEhWdmC5o1ygkgETEiuMLdw+Jz9hS6HJcW4i9ZbbflYEbjvBEggyDWZ7ngnB5jqz3b7MeLEXWST3wgrH6W45sLjg9vQ3rBttHMh8reKlFjz03LayKw25NILre01YstlGu9WcjFMgRWAEoC7KGIBEhZjcYNZD9IMKGut73uC5ZKdYTZUOhuMyqTJ4lfK7wdxmrHQS2FwGHj4yFz4u7MZ9PqrjplhF973roHbKIhPylF5WAPOCTH9o86G9rEorVTJLnSS2MOmINq91dwgL2VzNn8mEzz2twG88tRXG0do2cNaF25hmRTIMW7Upp8eGgAgHj3HhWP0D2t13V2ry5HtWbZsKTIKhAHfd981U8YV1jexN73Sv6PveH7LUN7WOMPMoslx238PYW293DuiXBmDG1b7IgEhgGlSFMkRMA8jG1cS2EzraW4IBARUJYbxlmAeY1qltHAJfWzbcaEHUb1It6MO8GsHorjnwd73hiD2Z/6d+GskWxPxSASnKGXgKd7i03G1yjWwu3MM9rrjaKJn6pc1tM9y5JGS2ikszSCIjeDyNdbW2zbwydZew1xUHxglpwvc2Vzl8+k6bzWLmz7Tw9s+TbOJuKOGdmvEn/cPzaKdsYuxbtkYgxbcFTKsykNoVJAIEzGtCdikqKON27Zs31sdS5uuR1YW2kPMkFWJAgZWkmIy61Ng9t2r3WgW362z5dlkXrR3qCYcHWCpg0MbUxqHHbNuWs15MpClR2nAtX1kZss850nU1LsW+bm18Qzq1hhahLVwRcvKVtjOIlWUC3OhJ17jRbG4pfg28N0ms3bN28lq81u15XYWdFDtlBbXKpBPo36Vzb6VW+p68WL/AFOYqzhbZy5WyFiiuWKhgRIB3VidDD/J2M/tX/1dKq7P2tk2atjq3zX7mIs22JRbRZ7773LdnfpIEkaUtTJOCX5DLaO3bdmyl+GuWmgh7eUgBvJJzMNDzqJ+kSpbS9dtXbVhwp6xshCB4ym4qMWQGRrECdYrF2zs5sNsjqWMsoXNG6Wu5iF7gWgeFbdmyH2eqtubDKD4dSKd7kHFUvubIP8AH76Rob9z3Es+CTN8Rrlof2bdwqo8ywPNRGaFuiMlTaN+lSilTKQatjU+Jp8TfW2pdzCqJJgnTuA1Jpre8+JqXjQXAmmEt7SwaJ5JFzM6upDKDcfOpHerNB3TlNQdN7i9dhoBYW2HWBVZstt3tg7h8nMY5CjQmkrGk1ZOM2v53Bfo0wwavYvEIguM9q42lu6l3taOdA2YtK79Rw1rhNlnGYm7fdWWyLbWbOYQzkiGuhTqACWyzvmd0ElYNcusiASCeO+J4wdKKXAa3dg10bxnvW2MLifubWiQjkHqrqMxKlHiCRJGWZ0GmtLpVimuYa4FVsjZFTsPnuOLisSFAlUAU6kazyEldENo4i89/rboZbTBAFRVzGCSxI15QOHEmuBtDEfCYw3XfcsjXY6tM0AJ2M3ix7W+NO+l0oSlUtRg4uwRhMDfs51xVpESDbeSbaahxlkAaqTxW4eQrR6X7RGK2cRbS6LlwfezbfOhyNIYZdImJ3HSN9G0000aSX1OHXAN3Nv2w+EAS6VZTmYWrkWptkDrBlle0IPKrPSvYK4yzppcUTbacpO5ss/FkgEHgwB5g7YNKKk1exBSadoBsJgr4XB4whrly21xcQAsXHVnuqz5N5IzklRryndWp0oxS4jDtZw/3a45QQmuTK4cm4d1uMvxiNdKJGWREkcJG8eE0MdEtoYi9dxAvXs62XCKMiLJObtEgTwGg9dKug9btPsY2L+5YrZoeR73t20vEAstsmzcTVgIiWEndBG6p9sYtMRtDDvZOdMMM966oLIijMSuYaMxBy5Rr90PKjsE04J50UPX+1Hn/RO7kwGMRlcNNwhcjywuWFVcojtdoEQNxFS7J2T752W+HKsLivdIDKydo3ndYJAkMrRI3SeVHUmnpKIPE7d7APG7W98bO6lpOKUolxMrFwyOO2ygEqrAZpPExWidrf8AQJasq74lrCWxaysHVigQm5mH3NRrJbTTSaK5pU6I6uhndHtl+9sPbsyCVBLEaBndizkd2YmO6K0acCmimRbsIaanpqCoGbPHxNSgiorPHxNSCguOjQ/0n6Y4TAQL7MHZSyqqMxaNInyRrpqa35qDF4S3dUpdRLikEEMoYQRB3igAc2H03s4sW2tAKrMVuC44R7WuVYAkNLFBvHlqNSYorXfWfhtjYe3bS0lm2LaNmRcohWnNmE8ZAM8wOVXWJgxE8J3TwmOFAIA+i+y+uu4w9fetReAi0+UHQmTpqak2dg+p2uqdZcufcLpzXGzNr1Ok8tPWa2ujWxb2Ge8Xe2y3SHOUMCHAgxOmUjhwjjVfF9Hr74psR1ttQ1u5aAAfMqXFVZB+WCobzx31GhlnD9JA+Iax1cNluFJcdprZIKuAD1cxmB7UjkdKz8H0vu3EFz3r2Cl9pF2YOHYAgnq4EgmNZJG7jXGzOit+ycKVuWB1FprUBXIcHN2p07Rza6ad9WLOzjg9nXrVy4jQt85hKj7pmMHMd8tFPcRxZ6boqhr9o2lex19shxczqN6RCkP3ajvrnH9NxaV5sq1xLa3cq3swKEhWUsE0uKzKCpEayDpFZmyOjAxuFsvcujKML1NoIJNtiTLuSdWExlEbz3Vv7Y2LiMThjYe5bQlQpKqzK0R2yDBnsiF3DMdTpRuBo7Ix9y611blnqjbcKvaLC4rIHDAlRO+DEieNYHQT79j/AO+H7dFqZgomM0DnlmPTE0PbG2HiMO15lu2WN4hjKPCuJ1ENqNfJ7t9MDS25tq1hbbO5kqpcIvlsAQug3eUwEnnWVe6ZJb61bijrLYtkLbuC4tw3CFCh4EMGMMCNN+tVr3Q65dGKN/EZ7uIS2iuEMW+qYsIUnyZPkiNBz1rS2zsW7irJS5cVHGRkKBmQXEYNmYNBMxEcATrQIsbG22L9y7aIUXLWXMUfrLbK4kMjwJ1kEEAgjvFS7c2sMOoPYLGTlZiCUQS5AAJMdkflCrOFW5Ja4VmAAqTkWDJMtqSZ5CAB3mprlpGKllDFTKkgEqd0qTuPeKYAP/8AVjAC/ctP1iKjFRcy5lcqYOi9pfRR2jSARuOo8DVGxsbDpce6ti0txzLuEXMx3yTG+avzSFuPSpiaU0AEUUqelQVAta4+JqG9iHDELZZhzD2wD5mYGpbXHxNOt0ksFR2ymCVWRMAxPgRQX2QDFXPmG/Ptfap/fNz5hvz7f2qnJf5q7+Z++nAf5q7+b++gVore+rnzDH8u39qonx17hhXP+LZH7dX8r/NXPzR7afI/zVz0D20BaMi5tPEjdgXP+PY+1VO7tvGjds26f8ex9qiPI/zVz80e2mKP81c9A9tFiv3BR+kO0OGyrh8cRZ+o1VbpJtSQBsho78Rb9lGmW58zc9A+1XMXPmbvoX7VML9yj78vhCRhTm1hBdta9+aYqDY+08VcSb+CNltdOutvOunERWuBc+Zu+hftU4S581c/2faoC13BXaXSDaCPlt7La4uUHN74tjUjUaSNDpvqG30j2md+yWH+ZtfWKMDbufNXP9n26XV3Pmbn+z7dArXcGrW2doHfsyP81a9lWre08ad+Aj/M2vZW2Ldz5m5/+P7dLJd+Zuem1/yUBa7mZbx2JO/CR/j2z9FTrir3HDx/ioaudXd+Yuemz/yU+S58zc9Nr/koDUip75u/MH/Ut+2nGJu/MH/Ut+2rWS78zc/Os/8ALS6u78y/51n/AJKA1IrDEXPmT+fb9tWxv84rlxcAJNp4AJPatbhqf+5T2zMHwpDuwkpUqVBUC1vj4mgb3XMQ6bOJR2Q+/UEqxUx73Okg0cW+PiaA/dm/o0fjqfq5oLZHjbbUvfPXf9V/tUzbUv8Az13/AFbn2qpmn51ZRAt/Cl/569qfnX+1U67Suz99uxr/ANx/H5VZ1u3MerzCalyQi9+Y+EaD6TRQ0y9e2lekfdbugWfuj8dedR/CN3T7rd01P3R+7v76jW2TIOhJQEngDp9E1PhrQaSdzXbaeImW9UU6Q7H+ELw33Lmg+cfeZjjXOMx10ZR1lz72vx23t599Pf7YLfLuOw0+KggeaTHmqqTJk8FHqXT1mgVmn0dvXHukm48IC3ltqToOPfNEud/lN+cfbWD0UtRbd+bBfMon6TW5NauUglh3R53xDFk8ZpPg761vlN+cfbTF2+U35x9tcg10a6tKODXLuOLjfKb84+2uxdb5TfnGoL+IW2Bm4+muMHjbd3RW1+S3ZPmnyvNUHOCddSzRiuOpXRbNw/Kb0mmLnmfSacrG+mip0ijXJdRsx5n0mlJ5n00qUU6Qa33Cf3PCffNzU/ze9x/s16LhtyeC/VXnXudj/qbn4te/Zr0XC7k/J+qsbOr9X4PSeFu8D5CalSpVxnaCtvj4mgP3Xz/J/wDnV/Vmo9t8fE0Ae7AR8Gj8dX9Xami1niYWmKndUyLr/HCtXZey2uMvImZ3wN30T56mRohwmGlbehJ7RI474Hqq8vR5yAYgQBzObNJ0rZtYi3hnyKRw1YQLYOkuYmDyA3V3b21KksVJnTeF0MyOJBA9dR1PoS00ZjdG2Dhs3xpmARpp4d0eyq13BugzQW7V5hAzAtlIBEd0HzitpukCeSUDAjjGgOpHnitCxiEJARIG4iQN8SPAwB5qWprkVAQkQ2ogWwq8jJlonvU1m3SQpPMqP9smjbbmASLoA7XYkhYEyZII0nU6d1BuNTQ6/GPh/HsNTTtCaCTo8R72SObk+Ob2AVoTWJ0XvTaK8VY+hhP0g1tLW1l3eHE8vnI1jSvuOTTg08UxFXnKRYvCi6uUmO/291CV0G27L8kkeg0aIs6DWhXpCAMQ8EGcp0IInIJGnGZ0rgzsY0n1NfwvElbg+DQ6P49mfqySVKmATMFRm05aA0QqhO4E0B2rhUhlJBBkEbwRV2y2IxDwHdjxJJCr3mNBVeBmXGOmrLM3kViS12kuoXZDSy01hSFAZi7D4xAUnx11+mpK04ttWzBxFplSdhH7no/6m5+LXv2a9Ewu5Pyfqrz33Pf5zc/F737NehYQeR+R9VY2e9U9H4V6HywmpUqVcZ3gtb+s1597sbfycPx1P1Zq9BT6zXn3uyidnqI/85fVhmpotkeQYCwXIHPT+Jo0vXlwwjXXeTx4CNIHxW8x01isjo9hQoN3NAGnfA1n0mqG3cW166ETtHd3sQN54DT6KT3dDjsiO5iOsVyeLQBykO3hwFZyPAif47q0xhnS0pa2wXN5QHZJMwS0a+UR5UVju1SiE7XJY62reGx5WI01n2fVWXNdA61IhYf4DaQvWcrSX1HqJnXw+mh7pDsoWmEAAGZ83GOWnCquycQVcERPfrHfFEO2bq3banyiFMDnPCfHXTlUapj5B3o42W8V+Up9IMj66KwtB2FYC7aYfKAPnMUZAVr5J+Rr3PP+KxrET7oHttbcuW7rJbCgKYJIzEnnrwrPPSLEfLUeCJ7K3tqbDS8+csVMDNABzRx7qs4LZVm1GRAW+U/abzcB5hVcsHHlJ77E45nKww15bf2MGzax2JG98h4sRbQ/Rm81ct0cxCgnKpgEwrqSY5DjRcZO/WkBFT/8SfLdlP8AVJJ+WKSPPw1bmwNrC2OqcdgtIYb1LQO1zGniNa66RbLCzeTQE9tfkk/GHcT6Kw7epA5mK4mpYM/c1lLDzOD7M9AiNK6UU1wanxNdpW2jyj5Cb3PV/wCpufi979mvQMH8T8n6qAfc9/nFz8Xu/s0f4P4n5P1Vi571T03hXofLCSlTUq4zuBi39Zrz73Xgfg8fjq/qxr0G39ZoC91/+j5/+9T9WNNclzPP8MItgk6CNDxkaTBAA0AB37qrdFsGl3EMLm83baQfkku7SeI+5hT41Et7NZ0O4AEDnrrHs7qqdH8Y1u+DxJUjvZGzRJ5jMviai1syUH5keyXMKlwG28EPaMr8XKG1gHcJb1V4XtbBm1euW/kuyjvAMD1RXuuEx1vq2vZxkInNp2VXSDPESZHOvOcN0VubQuXcROS27syyJlZifRVOC6uyeMtgGmkDXol/3O7aiOtbNoBoIJJ9mniKEdudHbuGMkZrfBwNPOOFdKmnwc7i0Vtm3crg79aLlVcujAmNSvkkx56DMMpJHiPPRXcIAIy/Jac0M0yNAPbTYgUYZW3+SRu7jR+BQDjGUloGk85/jdXoKLoPAfRWlkepieMf4v7jBaRFSqv8d1dOo1iYnSd8d8VomFZEBSipAtOUoAhe2GUq2oYEHwO+gp9nOjxHkkHXhB/dR0bdcPhw0SJO4Hz7q58fA+pTXKO3J5x4Fp8M5zZtRx19P8equgtdrb9X1V1kq9bLc5XTewS+56P+ou/i939mj/B70/J+qgL3P1+73fxe7+zR7gt9v8n6qxs76rPS+F7YHywipUqVch3gxb4+JoD91/8Ao7/Op+rGjgnTxb66BvdhMbO/zqfqxoRYzzPCYVVQj4xB0IB17+6sLFpEjvH0Vs7MxIA1G7joZnSCDpyqtt3DAQwIgjgIAg8uG/1U1yN8E+w8O2KcJcIyfGaBmMcC413A6mvT9k49eryeRlC8YWAq7vOa8y2DiurgaQ2/6/VRJaxeRhJO+e6QZkcmi5E7iJB4VRiR3JxdrcJMdigx0MyRJjgVO7nqBVJ7wdXS4JGg/tb9SPMPPWVj9pwWnyYDaahpMSN3fv8AA1SbHwokgZmzROsAAa+iaikwdA3dwPV3SkkeTHMyNPXRK9iEGY9ojiw3CNIJnmdO+sr3x1jrMFmZAo5KgIOveSv5tbm1+yDOUryO8f2TwPHzV0W9iukA2Jt6x4DzzBr0kJwrzzDKXvIp1l1Hf5WtekkVp5LqzE8V30ohyU+Wu6WWtGzD0DRThaeKVJk4xGy12toncJpA04pbjUUc5aeKsoQ2jb+DcvHmPXXDWiCQd40qGroyz6fVcG70F+/Xfxe7+zRtgd9v8n6qC+g4+7Xfxe7+zRrgN9v8n6qyc36rN/w30flhFSpUq5TrBUru/tUC+7H/AEcPx1P1c0d8D5/poD92M/ycPx1P1Y01yWyPI8DEgET9Q599bV62L1tgDEeTJPAcBFDlh9RW9g7wJymAoMRMEyPopsEzBtXSNDwrStbRJAza5TPfyOu8bz6K52vswqcyAkNJAidAONZC3CPrp0mK6NwYxWzAyRodd2hJI8+nCquNxcgn92g+j91UeupBGuHKiz3c/TRpSByN7ovYDm2xAPaunXhCoB9Jqz0ixoggSGB103g6CSdCdI0qLo04QNbcdpW46EEiSOPyTrVDbV/MQFP9o+eRO+kuQF0Wt58Vb/q5nPmH769BigzoLam5dfkoXzsZP/rRkK1MqqhZiZ93iUMRSAroV0q112Z6hbIStOqVPlpVFzJLBp2RFRTqtdxT0ag0ISirV0Sqsd+qnviCPUY/JquFq0B9y8X+hdf/AGFUzfDL8OOzRr9DVi5d/uLv1UYYDfb/ACaEuiH3y7/cXfqou2fvt/k1nZl/qM18kqwggpUopVznQDHA+P10A+7IP5OH46n6saPvbQJ7sI/k7/OJ+rmmixniA/8A5V7B4iOInv3QPriqRU1wxjxqRELcLtKCAwBzQBw0YgTIGnn5VYbZmGuZmMA74ByjTeTE8/ooSs3jG/Qbu4T++r9nHsFcZjqAIOog6cd1LT2HaN1th4cDMGHxdDBME6nuEfRVzCWbVvyEDGAwPERI0JPPTz1h4a8SQCPKgjjmGWBHnBrnrWXKASMyuSdJyzoPUKVMC70gg3FcAAuMhjcSPJOm7l56HcQ2pA07qmxDFl8AD+ceFR3ka6JTV9AwG+ToG8Cd/I1JKkRbC/oRgsmGDHfcYt+SOyPoPpogRaHdobYGFFu0jCEUJGhkIIJJ7zVrD9K7OWX3/wBWOPjXbDHjBaTOngvElqNmq2I2jZtmHuKpmIJ1nwG6sbafSu3ki1KudDm+KO6J1mhM4wnvniYJ1On8d9E81/qKOUfU9Ptwy5lII7tQRzHnpgtB3RTarWnykyrHUcv60cKOzandoeR+on66Fml1JLJt8FdVqRVrN23tT3v2SjO+nZAOgJiSY9Q1rGsdJb7N5KqBBg6dkyZzHuFOWZiJZRoLwkmrWMULlQfFBnvdtW9EAeasjZ3S3DiADmu8XiEtzHkz5R137hwnfWkGB1BkHz1BYuuXsif0NEa6s2eiI+6Xf7i79VFez/Kt/k/RQv0T++Xf7i79VFOz99v8n6K58d3JnTl41CghpU1NVJMGh9dAXuwn+Tx+Op+rGjziPEmgP3Yv6P8A86n6saa5LWeLE1DcOvfXb7qhUyf45VIgTWWgeZp89TPdkmOMH8399V14+iukbXzEUxmrhLuUyTuIju1f64pvfPZYcrUd/aIqit76J9RP11yXj8qPQsfvoBsvXGEuBoJQeORSxqLYki+pBK5QWkGCIWR64qHNvB4gz4tArvBue2w0JhfSf/1pkXwXMfaF6WQ/dAJZI8sanNb7+a+jlWbZwpbWYHHjVvMFgqe2DIadQam2iSMrqIS4Mw5Bho6T3GT4EVHgj02KhwaDiSfNv9FRe9GGq9ruP799L3wRv83tqzbxHjP8TNIjujiyLlpgxQ75MHj4iaJj02IAUTuEsRrPcKGGxRaZPm51GmFLnNuFJpPknGTiWL+0WuMSzbySYJHf4GuPfIkb43RO4DSOfCu/eajhPfIrm7hh4d+ok0yOpNktvHDiBlO9ZgaayOWtFnQvaBzdUxlSJUz5J3ajfB085oEu2yO8fR41Y2djXtMHUkFTMxPpFG/Qmqs+gei1oB7pHzNz6BRJs7yrfm+ivLvc12++JxtwMfJwt+RBAmbYmD569R2d5VvzfRUIqSXm5LJuLb08BDT0009MqBlRXn/uwf0f/nU/VTXoIrz33Yv6P/zqfqpprktZ4rcH1fRUaiujXcVIgR/TTDWu8mv8cqQt0AMpqUAwO4R/uqJdDHeKmY6ec+imgGLHU8/qM/VT2H0jgTPnAPtNR3XgDwNR2zx0oEy2pGh309zEEgLJygkgToJ3xUDV1QIhuGurba6iRx1M0rlcKKQE+cCRwqW1d5QJ/jWdKq3BApKw7jSFRbe73z4GuGuMBroDwmq5bkf31MLDTBEcP3UUFJCF/wBH01KcQT4ct38fuquyEfF9X8c6bMeRoGeie4wynHXoEH3piJ1/rW69r2aO1b830V4j7if8+vcIwmIkcu1ar27ZflW/Af8ArSZJcBDSpUqREGlqpisCtwMty3ZvWy4cLdtl8rBAmmsbhv763Rs5eber2U/wcvNvV7KC1tMFR0bwv4Fgf0cfarodHML+B4L9HH2qKPg9eber2U42evNvV7KYtgZHR7C/geC/Rx9qm/8A8/hvwTBfow+1RN8Hrzb1eyn+D15t6vZQGwLno9hvwTBfow+1TDo/h/wXBfoo+3RT8Hrzb1eym+D15t6vZQHlBj4AsfguB/RB/wAldDYdj8FwP6IPt0TfB6829Xspvg5eber2UB5Qc+BMP+C4L9FH26XwLY/BcF+ij7dEfwevNvV7KXwevNvV7KBbA2di2PwbBfoo+3SGxLH4Lgv0Ufbok+D15t6vZS+Dl5t6vZQPyg02w8P+DYL9EH26b4Dsfg2C/RB/yUTfBy829XspfBy829XsoFsDY2NZ/BsF+iD/AJK7+CrU/wA3wc/io+3RD8HLzb1eykdnrzb1eykFIHvgq0P/AB8IP8sPt0x2VaO/D4P9FX7dEXwevNvV7KXwcvNvV7KAqJg2MCqZurt4a2WVkLJhwjZW3iQ/8RWjs8Q6Dl9Qq78Hrzb1eyu7GBVWBBOnhy8KB7UX6VKlQV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0" name="Picture 2" descr="http://img2.timeinc.net/ew/dynamic/imgs/090417/Obit/Harper-Lee_l.jpg"/>
          <p:cNvPicPr>
            <a:picLocks noChangeAspect="1" noChangeArrowheads="1"/>
          </p:cNvPicPr>
          <p:nvPr/>
        </p:nvPicPr>
        <p:blipFill>
          <a:blip r:embed="rId3" cstate="print"/>
          <a:srcRect/>
          <a:stretch>
            <a:fillRect/>
          </a:stretch>
        </p:blipFill>
        <p:spPr bwMode="auto">
          <a:xfrm>
            <a:off x="6629400" y="228600"/>
            <a:ext cx="2286000" cy="3048001"/>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 Crow Laws (cont’d)</a:t>
            </a:r>
            <a:endParaRPr lang="en-US" dirty="0"/>
          </a:p>
        </p:txBody>
      </p:sp>
      <p:sp>
        <p:nvSpPr>
          <p:cNvPr id="4" name="Content Placeholder 3"/>
          <p:cNvSpPr>
            <a:spLocks noGrp="1"/>
          </p:cNvSpPr>
          <p:nvPr>
            <p:ph sz="half" idx="2"/>
          </p:nvPr>
        </p:nvSpPr>
        <p:spPr/>
        <p:txBody>
          <a:bodyPr/>
          <a:lstStyle/>
          <a:p>
            <a:r>
              <a:rPr lang="en-US" dirty="0" smtClean="0"/>
              <a:t>Some portions of the North might have held to the Jim Crow Laws, but as a whole the South enforced the laws very strictly.</a:t>
            </a:r>
            <a:endParaRPr lang="en-US" dirty="0"/>
          </a:p>
        </p:txBody>
      </p:sp>
      <p:sp>
        <p:nvSpPr>
          <p:cNvPr id="21506" name="AutoShape 2" descr="data:image/jpeg;base64,/9j/4AAQSkZJRgABAQAAAQABAAD/2wCEAAkGBhQREBAUExIWFRQVFhgYFxcUFBoYGhYWGBocFxoXGBkYGyYeFxkjGhYWIC8gIycpLSwuFyAxNTAqNSYrLCkBCQoKDgwOGg8PGiwlHyUyLiotKjUwLCwsLC8tNC4vKjYsMCwsMCwwLCksMiwsNSo0NCwsNCwtLCwsLiwsLCwpLP/AABEIALwBCwMBIgACEQEDEQH/xAAcAAABBQEBAQAAAAAAAAAAAAAAAwQFBgcCAQj/xABLEAACAQIDBQUDCQMKAwkBAAABAgMAEQQSIQUGEzFBIlFhcZEygbEHFCNCUmKhwdEzcpIVU3OCk6KywtLhJNPwFzRDRGODs+LxFv/EABwBAAEEAwEAAAAAAAAAAAAAAAADBAUGAQIHCP/EADgRAAEDAgMECAUCBgMAAAAAAAEAAgMEEQUhMQYSQVETYXGBkbHB0RQiMqHwB0IjM0OS4fEWorL/2gAMAwEAAhEDEQA/ANxooooQo7D7fhfESYcP9LHa6kEX0DHITo9gwvblfWq9/wBp8BnkjjjkkVAuZlGUgsWHsSZTbsnXncHTqa3t+JTjcatgQJVNudiYo2v4G5J8yajsNs9Y5JHW95LFrkklgWJYkkkk5uvdVeqcXMRdGB8wPcfwKrVmOuhc+JrfmabDiCL+y03B75YSQgcYIx5LKDESe4cQDN7r1MhqyIi9eYcGL9kzxf0TsgPmFIB94NaRY6P6jPD2Puk4dpW6Ss7x7H3Wv0Vm+wt5MY8iIJw4ZmF5YlayqDr9GYyb5eZJ51a12xiF9qFHA6xyFWPkjrYfx09GNUW9uufY9dx99PurNSTtq4+kiva9u9TtFRC7yoPbimTziL/jDnFLR7x4Zjbjxg/ZZwrfwtY/hUhFUQy/y3g9hBTggjVSNFco4IuDcd4rql1hFFFFCEUUUUIRRRRQhFFFFCEUUUUIRRRRQhFFFFCEUUUUIRRRRQhFFNdpbQWCMuwJ1ACqLszMbAKCRrr8T0pjhN5VkdBwpUWQ2jd1ChjYtYqTnS4BtmUcu8gFJ88bHBjnAE6C+ZWbFTFFFFKrCKKKit48QRDkU2eZhEpHMBrl2B6FYw7DxArSSRsbC92gFz3LIF8lQ8bs+Q8XFXDRzSs41IYIxAjNuVimXla3M3JJpnV8lwKNHw2UFLAZegtytblawtbuqPm3XhNrZkt9lib+ea9crOJCV7nyakkqvYps46eUy05AvqCTmePNVOk55Mqse4E+gq1HdGP+ck/u/wCmo7aW6rqjFXDgWJBUg2BubWJzGw8KUZVRONrqCk2croxvboPYf9JlsCTgywXICgZWJ7ith5doLrV7rO7XFXfY0jtBGXNyRz7x0J8SLH301r2Xs/uU7srVl7H05GnzX7dfztT2uXQEWIBHcda6oqLVzTE7Egvfgxg96oFPqtjXQ2YB7Mky+WIlIHuZyPwp5RTqOsqI/okcOwlaloPBMMSsyKMuKl9pB2hE2hYKecV+RPWnAlxI5Tof34L/AOB1oxf/AIY73H4Xb/LS9Pm4zXMAtKe/PzWvRt5JL51iv5yD+wf/AJ9e/PcV3wH+o4/zmlKKVG0GID+p9m+yx0TOShdo74YmGQoY4W0BuGcc79LeBqNw2+My4oTS5jEVyNFEcwUAEhwGIu2bu1setq63qgtMjfaW38J/+34VDVMwYzVPa1xdfuHouf4pilVS1ro2n5QQQLcLX7VfcPv3hHa3FKfeljeNb92Z1AB87X6XqbixKMqMrKyuAVIIIYEXBUjmLa6Vk1GzdgDEyiNBGMupaTVYy1zZEv7bdpsq5b2Yk983S4u+Z250dzwsfO6c0ePSVD+j6K7jpY+d/Na3NMqKWZgqjmWNgPMmu6z7am7WEwUcZnklnIN0w7yARyOBz4drJGo5nkBcHNcA2HczeNsbA0rcIdrsiJ8xCW0zg6oTqQDY2sbA6Cca8F26ddbKyNkBduHW17KwUUxxG24I3VHmjV2YKqlxmLEgAZb3vcge+niuDexBsbG3Q91KJVdUUUUIRRRRQhFFFNsZtOKG3FlRL8s7Bb+QJ191CFGbca+Iwq9AJZPeoWMfhM3r4Cm21ImMTZBd1s6DveMh1HkWUD30jh8ecTiGkK5URSsWpuwLsHkZSoy34SWGpA7r2p7PiVQXdgo11JtyBY+gBPkDXMcbq9/EekiN921u0Z+aexN+SxUrs/aCTJnQm1yO0rKQRoQVYAg+YpzVZ3fhEmIOIiQJEykF7ZTOxy2JW2qqFIDHW5IGly1mrolHO+eBskjd0ngmjhY2CKrYm48zS/UTNHF46/SSe9lAHgl/r1ZKp+wpmGHgulwY1IZSDcEXuwNiCeZAzanmagdp53x0ojZ+42PYM0rCLuupaiklxSk2zC/cdD6HWla5uQRqniKr29G0iLQjTMMzHvW5GUemvp1qw1Tt48RmxDD7AC+/2j/iA91O6NgdJnwzUFj9Q6CicWmxNh46/a6jKsm7GPLZ0dyToVuegFrAeFh61XK6jlKm6kg94Nj+FSs0QkYWrn2FYg6hnEme7xHP/Sv006opZmCqOZYgAdOZ8aIplYXVgw7wb/Cs22/tCRogGkYgsBYnTnn+KD0qvBQDcCx7xz9asOCbEuxSlM/Tbp3iAN24NgONxzV0G0kb82MNusgH1W20VjsW1p19meUeHFe3oTankW9uLX/zDH95Iz+OS/40vN+nGIt/lyRnvcD/AOT5p03H6c/U1w8PdaVjZbPCACxzE2Fr2CMCdSBzYetK/Oj1jf8Aun4Maqu6G3ZsVORLlPDjaxC2N2ZeetundVxqlYnh8uG1BpZwN5tr2N9cx9ipinnZURiRmhTf58Psv/Zv+S16Mavc/wDZv/ppeio27eX54JdVzel1ZYiL3DEaqRzF+o+6Kr9WjeqAGJW6q1h5Nz+A9Kq9TVIQYhZcz2nZu11+YB9PRI4qXKpt7R0W2pLW0/X3Uiuy0GXKWVlbOrZyWV75swLE2OYA+ajuFKYo2yE8g1ye4WI9LketLg3qQbI+MXYSFAslfEAWEjs/OCbrEVLEgOzasxJzue9i18x8zXccpzdgzLIbLaFpFdr6gfRG7jmeoHaOmtLU2weynxG0MKuYpGGBurWLFQznkbgBEYDvMncuril3pZxdxBJ1BzTui3p6loLiCTqDn+H8yTzFbuyxYV5pI44YhbsSe2zFwqAqBlS7Ealja4JHOzjcbGNBOitOII5Hu0HAGR5GXhjLMt7XIj9rJfL7PaNdb4zNiMcQz9jDOBGq2sSYhnJ09rM9vDh26teH2pbguCbXFhcgdo+zqTYa256d+lSjqiOlqRHC2/Am5uT42Uy6qioqsRU7L52cbuuTfPjb7ZraKKYbI23FilZonzZTla6spB58mANiNQba0/q0Agi4VzBBFwikMdjUhjeSRgqILknu/M9AOpNqS2htiGC3GlSO/IMwBPkOZ91VPfLeLD4jD8KF+LIXVlKXyoVNyzNbLyuuXU9oaDmEppWxNLiRkkZ52wsLnEZC+ZsobHbfxGIZmaWSNT7McblMi9AWQgs1uZJIve1hUtueiiOSyqGDm7WGZgQGux5tqW1Pd4VXae7F2msE12JCupBsCdR2gdP6w/rVzuvmmqmO3nE8bcO4KnYRisnxwdO/J1xmchx7AMlZ8PoIn+3e/cOJ2v8AEAP6x76Sj2H/ACgI3nUDDq5ZEBuZSCyBnJUZUK5uyL3D6kWsYmfeMcFY1jucgBL2sCAOQHtcu8VO7obyYdoMHhxKBPwF+jOYNdFysO2L5gVJsdba6jWn2z1Cx8rpZhm36e++auzcQgncWQvBtrZWWNAoAAAAFgALAAcgB0FdUUVfFsojePFMEjjQ5TOxjz9UXIzMV+/ZSB3E31y2KUUQVQqgAAAADkANABSm8zXjhTq88Vj3ZDxj6rEw9/urmue7Vvd8Qxl8t29uVyfO32TuDQrl0BFiAR3EXpnDBdpMrMoBCjKdNBcmxuvNrcvq09dgASeQ50hs9SI1vza7HwLHMR7ibVU2khpS6Mkg5MrD7wsfUaf3aq+O2JiM7tw82Zi3YYG1zf62U/hVwopWKodEbgBMK/D4q5gZLewzyKzvEEx/tFZPF1Kg+RYAH3GvEcEXBBHeNav02rxj95vQZf8AOKTn2RC5u0SE9+QX9bXp8K4WG81VmbZJh/lSEdov9xbyWY7cfWMeZ+AHxNRlTm+WHRMWVjFgqKCLk9o3bqTbRlqDr0DspGGYTCR+4F3iTb7WUG+mNK4wk3I4ooooqzLRW35PZkR8QWZV7KAZmAvq17X8hV6TFoeTqfJgaqXybxdjEN3sq+gJ/wA9W58Op5qD5gV5v2xkbJjU562jwa0LoWEtLaNg7fMpQGikPmEf82n8A/SuX2chsQMpHVOyfI25jwOlVSzeaklGb3zZYBoWJdbAW6XPUgchVP8AnTfzT+qf66t+82Fbghg5KqwJU68+zcHnza+t6rNTVEQIuea5ztQSKttx+0W8T1pv85b+af1T/XSUUhWQDKyq19Dltn56ZSSLjMe7T1e0nNFmHOxGoPceXXnzNPg4clWA8aW80pUtubFmx6cuzDK2uvWNdO49vn4kdTVfiDkauARobL18yTUhsPGDDYqCWRzkBKOTYBVkGUMbDkGyXubAa9Ke4eWsqmFx4qRwotjrIy4jXzyCV25hWixeJVvrOZVPQpISQfCxDKfFSetMJoA9swvY35kdCDy5ggkEciCQdDT7eHbS4nFPImYxqqxocrWfKWYuLjkS9h35L8iKj1xFyRlbTy/WsV1hUvMZ43v5/dYxIBtZI6I8b36+P3Vh3FxeXGvGCPpISzC+o4bjKbd30sg9K0Ems53T3hiwizcSOUySOTdVVgVWyogOfTTM3aCgFmF+V2W8m35cXfMSkOZbQg81uBeUj2yQT2b5R94jMZ+nrIaWlYHOueQ1z9laKSvgoqNgc8OPIWJzzt3c11vFtOLEYt5oT9GEEZc2tIyM3aTrlFyM3JuY0ALR3zlehv8Augn4V6MOoN8ov32FKVWamfp5TIRqqfV1PxMzpXDVIPiSNSjW6nTQd9r3tRiBcxkG2vMW5FT3+6lMQDkbL7VjbztpTWHZaztBEgCrI4RiSwy6HRlXVrmwIuNCbm174hj6RwaNTl+XWsEXSvDW6k28e0r3DRfOJkhhPEkOtjJlW1j2sxNjYi/YDNYEgG1WXYfye4uHFxzyT4dsj30je+TkVFiupU2u2bkD4Gz7tboRYMZh25SLGQi1hp2VFzlGgvqSbC5Nhaeq40eHxwAOIu5X6gwuKmAcRd3M8Pz8KKKKKklLqP2/hDJhplUXcKWjtz4qdqMi+ntheenfpTDC4hZEV1NwwuOY9xB1BHKx1FT9VXYrWRousDGIsCCGKgHMCOpBFwdQ2YdLmm7Vwb0UcwGht4/6TiA5kJ1jYy0bqOZBGvXwv0vyvXWHnDqGHI9/MEaEHuIIII7xSlMpBwpM31JCA33X5BvI6KfHKftGqG3MWTpPaKKK0WU2j1mc9FVQPMkk/hkpzTbBa8RvtOf7to/8n405rd+qwmmK2RDKSZIY3J6sik+pF6pe8Ow4VxBCRhVCLopYC92JOh7relX+qRtqTNiJj4geigH8QalsNrKmN9o5HAAcCR6qs7SuEdHcakgX48T6KCbYadGce8H/ABA0m2wu6Q+9QfhapWirPHj+JR/TO7vN/O652KiQcU53d2icJGyZQ+Zy17leira1m+z+NWbY22/nDSLkylAp9q4ObMO4fZNVCmZ2/Lhpn4RXtIl8y35F7fGo9uHT41UuDLGV1zcm3b1adSsuEY5OyRsczvkA5Du0Wn0Vm4+UDE90Xvjb8nrofKFifsw/wP8A8ynR2Bxgftb/AHBWwY3Scz4FaDioA6Oh5MCPUWrO1xAsLsAeouND1pUfKHiPsRfwv/rqmbakzzPJlC8QliFvYMdW5k8ySffS0WyWJUcb31LQGi2YIPVzSJoqLaKojpxMWOzt8hdfjbUW0urccYg+uv8AEP1pN8WrCyOCbgdlgTqfDloD6GqPT/YmMWKYM3IgrfuuQb/h+NIOog0XBunmI/psaSkknimMj2i4buWvbX9x4K4ogAsK4xPsnwsfQg/lXasCAQbg8iK4xQ7D/un4VHDVcjH1ZpSk19tvIfE/7UpTTG45ImUubAgjkT3Hp76y0FxsEpBDJM/o4mlzjoALk9gCeUy2wf8Ah5tbdk28+lLri0NrOpvysw18tdeR9KrG3tptI7ICQimxGmrKTr4i/TwpaCJz3jqVg2awOfFa9kLRYNs5xOgaDn46W5qcO34QATINRyAJ8baCmcu90fJVZj42A9dT+FVeW2lxfXTztXix9SBf4eAqRbRRDM3XWqf9NcNjd/Ee9/VcAfYX+6msXvc/JVVSQTzubC1ze1uo6GrjuEi4vERFAQkJ4j31OYewpIJ1L3a99eG3fWWTRNnjsrMdVAFzmL6AAC5LXsBp151r/wAiOFkEWLkN+G7xqoNvaQNnItpydBf7vhUlS0UW+1wGmfeOaa4xszhdKGvp2bjo3AgXJ3rjUl1ybG9uw81plFFFT6iEUUUUIRVcEfCxE0X1X+mS/wB8niKO+0l2PdxVHdVjqD3l0fCvlayOxZkRmsDGy5SFBIUkg35DIL9Kh8apRU0b22zGY45j30SkbrOXVcyRhgQRcEEEHqDoRXMGIWRQyMrKeRUgj1FKVyfMFPk2wjkExsbleRPNk6HxI5H3H6wpeWQKpJ5AEnyGtJYqEkAr7a6r+anwI0/HoKqO+O8kiMscZAWSJswK69rMnmGWx9/O9SmGYZNilS2ngtvG+uWgufHzTeoqGU8ZkfoFI7J3ywvCjDS5WyjNnRh2jqTe2XnfrU3hdpxS/s5Uf9x1b4GscrwrfmK6tVfptTPJME7m9oDvLdVZj2hePrYD2G3uttrP8RJmeRvtOx9xYkfhVaXas0anJNItgTZZGA08AbVxHi5FAAkbQdcp+Kk1FM/T+tgJ3JWO8R6HzUdjNcMQiYxgtY3N/wDCstFV9dqyj6yn95P0YUom25BzRD5Er+RpGTZHFGaRg9jh6kKrmkfwt+dqnKr+02vM/gFH4X/Oln3jygFozzt2WB+IHdUTitrq0jtlaxIt7PRQPteBp/s7TPwzEr1o3PlOtuNuXepvDMBxGpaZoYXObpcZ55Jeimg2iv2W9B/qrr+UF8fT9K6aMUojpK3xCkXYDibdaaT+x3snNN8ePoz5j4gfnXn8oJ3n+E/pSOLxqlCATclfqkfWHeKb11fSPppGiVpJa7LeHLtTzC8JxCOuge6CQAPaSd1wsLi/BNaKKK5MvR6s26+IurAuSRYBSeSgcx4a291SuMmCoxJAGgueQubX/GqNFIVYMOYII91Pdqbw8YAWCrcm17k91/8AbvqPkpC6TeGh1XFce2EnqcYEsBHRSHecchuWtfLjfhlrrxKnpd4oUAsS3go+N7DpVXxWKaRy7cz6DwHhTfi+B9LfGjOfsn8P1p1FTtizCvOAbJ0GCPdLCS95y3jnYdVhlfiumW964Eo6kC1DFugA9/8AtXKk8hbx0vb33504srS4jeuBn2LpdTfpbT9aUrjIe8+61BhHXXzJ+HKsJQbw4IOIykEEZlIYC9tVIYctRqOmtbh8kssR2ZEIs10Z1kDcxJfMQNB2crKR4EX1vWIqgHIW8qunyV4qePHxKl+FMrGVMrXCBGaOc6WRcwyAkjNnNr2FP6J5Dt0DJVPaana6ASucA4Wy56+VyVtlFFFSy56iiiihCKY7Z2QuJiMbs6gkHNG+VgR3H15g0+ooQqbtLZ42esbRyyOZZUQrN2uISej9lY3CXALGxyKPGpPC4pZEDLyPQixBBsVYdGBBBHQgipDaGyRLLh5C7rwWLZQRle4GjqRY2IBB5gjSorF3hxE5MchSTIwMcbSAtlyt7AJB7K8xVQ2gwgSs+Ihad8WuAL3HdxHknEUlsinVZ18oEKjEqVYFmTtLe+Ug6EjpcH8DV2fbsC+3Ksf9LeM+klqyraOKaWWR3tmZiTa1tNNLEgiwABueVL7AYdMcSdO67QxpuCNd7IDPlrfqA4qLx2Zrafc13j4WTeiiiu6KkpOf2SO+w9SB+dKUnL9Ufe+AJ/KlK1GpWx0RRRRWy1THaYvkv978v1plwx3D0p5tHmnkfxt+lNa5ZtE++IPHK3kF6A2IiAweMkalx/7Eei4A7Xu/6+Fd0mxsSbG1unhf9a7DA8jUCVcGkDJe0nMLr6fGlK4l9lvI0DVZfm0o4I7qOCvcPSu6KLlG43kEjJENLWF9NB38/wAL0qBXGXMethy1tr15V5JELH9TWepJgWu4BK1yZB3j1rzhDuHpXhFmXx0/P8vxrGS3JcFy0l+ungOf+1dqT0Fh410RXPs+Xw/2rK1sQbk/nsvbnu9K8D9Dp+dd1IbvbH+d4uCC5AkbtEC5CKMzEaaGwIBOgJFZa3fIaFpUSinjdK45NF083R3Sk2hMyIwREAMkhF8oNwoC3GZjZuoAykk8gdo3T3Ti2dAYotSzFncgAu3IXtoAFAAHh4mnOxN3YMGpXDxBA1s2pJa2guzEk+81JVNwQCIda5bimKyV8lzkwaN5f5RRRRThRCKKKKEIoorkuBzIoQuqK5Eg7x611QhI4zBpLG8cihkcEMp5EGs43i+TB0u+EJkXnwXPbH7jn2vJ9fvHlWm0U4gqZad29GbeSQnp4527rxdfPTqQzKwKspsysCrKe5lOoPnXlbft/dWDGL9KnbAssidl18A1tR90gjwqlYn5JZR+zxKN4PEyn1ViPwqzU+NxOH8X5T4j3VenwiVp/hZjwKoLe0vkT8B+ZpSrLifkzxyMSFikFgAElseZv+0VR3damU+SUmOM/Oir5VzholcB7DMBlZNL376cHFqVue9e/UkBhlQ7ha3WqDRSe8GyMRgZ2hlcm2qsFGWRftLcHyIvofcSw+ev3j3r+hFMf+S0YO64OHd7FWKPYnEpYxLCWOB5O9wF3tA9ofuj4mm1dSSljdrX5aC3xJ765qhYpUtqat8rNCcvCy7Hs9QyUGHRU8os5oN+OZJPqiuSgNdUVHKbIB1XHD8T6140WnM+t/jSlFZuVqWNSay99+Z5A99e8QePof0oTr5/HWuibUZLUb1tVzD7K+Qol5GvYxYD/q3hXkvI0cUf0+5d1xKNPEa+mtd0VgLdwuLLxTcXr2k4PZHlSlBQ03aCjDwMzqiKWZ2Coq8yxIAXuFyeunlW8bi7lrgIbtZsRIBxH6D/ANNPuA38SdT0AzP5KsMsm1I7kXijlkA72sIrekpPurc6l6KIBu+dVzzaate6b4Zp+UWJ6yfbgiiiin6qSKKKKEIooooQisS+WGIHaYuAf+Hi5gH68tbbWc797qxYrG5zPIjiGNSqYZ5QBmcg5lIAJudPDxprV26I3IHWTYKVweojpqtskv0i/C/BZxuhAo2hgiFAPHi5AfbFbbtvbE8U6LGgKZYyxK3AzycPtNxFKqBrcK1uZFhVG2LuRDDicNIcTN2ZYyA2DdAWzDKpYsQt2sL+NaxWlEQYzZwOfA38k4x2rhq6hr4dN22ls7lVM78tZScNbM4UBpRe5eJMllU2lHFuUNjZD7vf/wC1YsxSAuojz9l+doTMQvY1a/Ytfn6VaZIgwswBFwbEX1BuDr1BAPurunqglWcFvS8s0EfDVAzHNaQSZlyTEMmUZSmaJe1fmbW61ZqKKEIooooQofebdeHHw8OUEEao6+0jcrgnS3eDofcLfPmKwzRSSRvbNG7I1uWZGKm3hcGvpusx39+TN5JJMThAGLnNJDcAlj7Txk6XPMqba3IOtqZVcJkbdozCs2z+JtpJTHM6zHeAPp29l1l1FaRuN8mKzRSSY2ORcxtGhZo2UDm7AWNydAG6C9tRTHf35ORg4xPh2ZoRYSK5BZCTZWBAGZSSARzGh1BOVgaSQM3/ALcVbGbQ0jqn4fPWwdluk+Pdf0VFooopqrAiiinOzNmS4mVYoULu3QdB1ZjyVRcXJ+JArIaXGwScsrImF7zYDUpn9b3f/n510y3FaZgPkUNiZsVZiB2Yo7gEX+s5uw1+ytMsX8iuJv8AR4qGwI1aNhcdbgE2sO4694p38HLlkq//AMjoPmBcfA59n+bLPsh+0fw/Snmy9iz4pX4MLy5Oy5QXysRyPj1sO+nWL3WxkTsjYOcsDY8OJnWxNgwZRYg6cvyNX35NdiYzZ+IaKXB2XEAO8yOCseRSQptoxzs3cSXvqBpmGmLnWeCAtMSxqOGIOpXtc48Cb5eIz6terW1Hh3Dx7yZPmklwBfN2VF+92IRj17JbmOtxTzaPyZY2BM5gVwNSImDsB+7YFv6t63uinvwcfWqsNpKy4Py+Gq+Z9l7JkxMgjgjaRzrZOSg/WY8kXxJHrXGN2c8MjRyoySIbMrHUehIII5EEg19K4bBpGLRoqDnZFCi/kBVc3+3Yw+Jw00si2lhhkZJQSCuVS9jY9pLj2T3m1ib0k6hG7kc1IRbUOM15IxuchqOu/osb3Y2x8zxUE+pVG7YGpMbAq4HebEkDvAr6KgmV1VlIZWAKkG4IIuCD1BFfMYrUPkd3gduNhZJAVRVeFW9oC5Dqp6qOwbdM2mmg0ops+jKdbT4ddoq2cLA9nA+ngtPoooqUVDRRRRQhFFFFCEVXp/8AvuI/o4fjJVhrO9+N4lw+NKfN87cKMlxipYrgtIAMsYsbWOv3qZV+Gy4lAaaL6jb7ZrBnZAN95yU/tHlF/T4f/wCaOltt4HEtLnhZrZFQrxMoOZ+2w10dVykHqAy/WuKPsjexZMTh0bC6NLGLnGzvlJYWbK4ytY2Nj3Vp+K2jFFl4kiJm5Z3C38rnXmPWksNwebCYjBPqTvd2Q9ECpjqPnjNxooZI8Xwnz3ZxJAQFZASFkVpghGUcMqCFDm9rhudM9pz45TK4zhL9lI442cAp2QCM92EntXFrE2J0q0yzqvtEC/Lx0voOugvXd6kllU44XaBXvOrgZo0AYSZlFwCWuOYIAH3r6dR4XaF7szGzL1ivww8t8q6qspjMfPS/XS9WqTGoue7gZFztc+yhzWY9w7Da/dNepilLMoYFl9od1wCL92hHrQhRGxIsYHBxDgqVa4GSwYCLLbKoOp49+nLkLVOUn84XNlzDNa9vDvHeNR6igzqGCXGYgsB1IUgE+QLL6ihCUooooQimu09nriIZYXF1kRkPkwtceI506ooQvm3bWx5MJPJBL7adRydT7LrfofwII5g0yrWfll2OzwQYgcoCyuO5ZSgDeQZFH9bnprkrHTSoGpi6N9housYLiBrKUPf9QyPv3qz7i7jvtLNJmMeHVspe3adhzWMHTTqx0voAdbbJu/uzBgUKQJbNbMxN3cj7THU8zYchc2Apj8nTRnZWAMdsvAS9vt2+kv48TPfxvVjqYihZGMh3rnWIYnUVrz0jsuDeA7ufWiiiillGIooooQiiiihCKRxmFWWOSNxdXVlYd6sLEehNLUUIXzVtXYcmCmfDy6uh9ro6tqHX7p7uliOlebM2k+Gmimj9uNsw7j0KnwZSVPgTW2797lJj4iyi2JjU8JsxAOobI1tCDYi5vlzEisU21sqTCSvFMoV0sTY3Ugi4KtpcH8j3VDTwuifvt0XSsJxOGvp/h5vqtYjmOYX0bgcWJYo5F9mRFceTAMPwNL1D7m5v5OwGYEN82huDzB4a6Gpiplc2ORRRRRQsIooooQisi+U/TaP/ALEXT70ta7VD3u2vOmMZI53jQRRnKoW12aS51Un6o9K2biAw8/EOF7euSjsTdG2ncZb2y011VE3d1xmDtf8AbxdO5wa2La2xDMbrJkLRPE90D3je17XIytpodRrqp0tSNn7cxPHgBxMjAzRKQQlirOqkGydxNX7E7XSOQRkNfLnJA7KJe2ZmJAA0PpWX4q3FD0zRa3y+vqkcIfC+EmEm1+OXAKAj3F1ZmkUEvKRlS/Yd5iCWJuZLTDtdMttb3pSLcRVH7UhrKFYRrdcpi7QvcZ2EIzH6xY6W0qTm3pwy5fpQbm2muW+axYc1F42HuoO9GHDKvEFyWGhBAynLqQTqTYAc+0NNa0Uummzd0hCkq8S4k4dwFsAqSNIyC7E2biMvPQHrXO1tzFxEskjSHthhlyAgFoTDfU8xfN5insG9WGdFbjKMyq1idbMoYaDrlIJA5XHeKlUcEAg3B1BHIjvoQqxPuKrMzCS181hk0AMwnyjKwIW6hSARdSeV7h3sfdYYeYSBwbIUAyWPaEQ1YsSQOCMoPIMRc1O0UIRRRRQhFFFFCF4y30PKqrtf5MsDPmIi4Lke1CSgB7+GPoyfNdatdFYLQ4WISkcr4nb0biDzBso7d7YUeCw0WHivkjBsWNySzFmJ6asxNhoL6VI0Vm8m6e0Pm+IjRwGlMoZjP7aOs4QBipIAeSEnkbIQD0OVoSSblaRRVKOzNqZiOMvDDmwWRVZlz4hlIYwtkssmFBBBuIm5/Wbz7C2nIzl5VKni5VEvZGcAAMpjs6gppcaZ720NCwr7RVIm2TtUmW2JC/tCtmXV8spjOsXZjzHDjIbkZG1N+062PsnHfPRLiXUxrxsoV75RIVAUDKLgcO4vyv50IVtoqhYbd3aMbfRyhEMili0xlkYdu5LMoUrcp9VWaxzXyiuNmYbasvGvM8ZVJFUyZQrT8OyuFMQPB4hLWsbCwuwuKELQKKz2WHaqzJGsjtdCc2gRVyTjK7cMgyBzBYhr6C4tmalY9gbT1YzKZLHKxkDKCIpIxlUxnIS2RiQPrXINiCIV7lJynKAWsbAmwJ6AkA2F+tj5VSJNxpcdMs20fm9hyhgjuSoOZUkncBmUH6qhQTfW2lPtk7N2gs8TSz3iDdpMyn6IjEWDERjNICcICwIvkbxzGydk46OeIvKvBDtmRStijfOWJsEBzZmwnX6reOYWQ4jRWoC1e1Qhu1tJGleLE5XIZVMkmcEZ8YyFgyH2eNhrAcsrDUAAyc+y8bwMIQ4kmjaXOrS8PMkiSIgLKpBKZo+YPsk3JGosK1UVUN3t3cVh8UrO+eMQqjs07uWZY4kBRLAKC0bEh81sxIILMKt9CEUUUUIRVI3q2BiJcW0kcWdDFGtw6DVS5IszA/WFXeikZ4GTsMb9E3qaZlTGY5NCs5wO7OK40BaAqqyxsxMkZsquGOgck6Duq74zYcMzFpI1clOH2heym97fZOp1GtP6K0pqaOmbuR6arSko4qRhZFpe6hzutD2jeTMxBL8RsxZQ4Bv32lYeVu6uF3Ow4tlDqA2dQJGsr3BDgX5jKo8lA77zdFOU7UNhd0sPHbKrC1rdsnUJw735kledzz15k3lYIQiqq8lAUeQFhSlFCEUUUUIRRRRQhFFFFCEUUUUIRVFwO7u0IwGOKcmR5OJGWzhUAxDJ2pmcXZ2w6nhhLKOXUXqihCpWGwm1M0amQKg4QcjgmyfRX4d0JzWE4bNcXK5PBbbOF2iJsQcO5ysymO7RFV+hKgWdSQnGGZ/rEEZTe4q30UIVM2xszHHaPEhZ+CBHYcUhNFkEgKcS2pZDbhNcqO0vOk3g2uoGV1dljRiG4IV2CIXjNkDLI0okGYdgIRbta1d6KEKm4TC7VDR55gwV1DWEIEiLNDGWbsXBeEYiWykWZwOgFPsRhcazbQXP9HwnGGIKqxeRbi5ABThsMqnqHubkXqyUUIVA2ds7akcdlY6yXHEkV2B4cSjPxHlIhzLMWCvnOYEZeVLRRbXIluwWyStGLwG7kQhEJya5SMSQbC90zdVF5ooQqbJgtopg41hYibjYlmztGzWeSV4MxYFMgzR5wliALLytSWO2FjBhYlV5Wk+ezySZZbM0LGfILrLFcdqA5c4tb7tqu9FCFRBg9prPxBmKqrKEMkdihPYABucyjIWZ2Y3V7MQRm9nTa/BYKbzaa5oOHojlcq5Mxu/DD3bmSU00N6ooQqGcBtRRKUY3JNizQlyOJjGQAspUKM+DuCPZDhdQAZ3d+LGiWT504ZCGsAEAVhNLlC5QGymHhe0Sb+N6n6KEIooooQv/2Q=="/>
          <p:cNvSpPr>
            <a:spLocks noChangeAspect="1" noChangeArrowheads="1"/>
          </p:cNvSpPr>
          <p:nvPr/>
        </p:nvSpPr>
        <p:spPr bwMode="auto">
          <a:xfrm>
            <a:off x="155575" y="-1592263"/>
            <a:ext cx="4714875" cy="33242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08" name="AutoShape 4" descr="data:image/jpeg;base64,/9j/4AAQSkZJRgABAQAAAQABAAD/2wCEAAkGBhQREBAUExIWFRQVFhgYFxcUFBoYGhYWGBocFxoXGBkYGyYeFxkjGhYWIC8gIycpLSwuFyAxNTAqNSYrLCkBCQoKDgwOGg8PGiwlHyUyLiotKjUwLCwsLC8tNC4vKjYsMCwsMCwwLCksMiwsNSo0NCwsNCwtLCwsLiwsLCwpLP/AABEIALwBCwMBIgACEQEDEQH/xAAcAAABBQEBAQAAAAAAAAAAAAAAAwQFBgcCAQj/xABLEAACAQIDBQUDCQMKAwkBAAABAgMAEQQSIQUGEzFBIlFhcZEygbEHFCNCUmKhwdEzcpIVU3OCk6KywtLhJNPwFzRDRGODs+LxFv/EABwBAAEEAwEAAAAAAAAAAAAAAAADBAUGAQIHCP/EADgRAAEDAgMECAUCBgMAAAAAAAEAAgMEEQUhMQYSQVETYXGBkbHB0RQiMqHwB0IjM0OS4fEWorL/2gAMAwEAAhEDEQA/ANxooooQo7D7fhfESYcP9LHa6kEX0DHITo9gwvblfWq9/wBp8BnkjjjkkVAuZlGUgsWHsSZTbsnXncHTqa3t+JTjcatgQJVNudiYo2v4G5J8yajsNs9Y5JHW95LFrkklgWJYkkkk5uvdVeqcXMRdGB8wPcfwKrVmOuhc+JrfmabDiCL+y03B75YSQgcYIx5LKDESe4cQDN7r1MhqyIi9eYcGL9kzxf0TsgPmFIB94NaRY6P6jPD2Puk4dpW6Ss7x7H3Wv0Vm+wt5MY8iIJw4ZmF5YlayqDr9GYyb5eZJ51a12xiF9qFHA6xyFWPkjrYfx09GNUW9uufY9dx99PurNSTtq4+kiva9u9TtFRC7yoPbimTziL/jDnFLR7x4Zjbjxg/ZZwrfwtY/hUhFUQy/y3g9hBTggjVSNFco4IuDcd4rql1hFFFFCEUUUUIRRRRQhFFFFCEUUUUIRRRRQhFFFFCEUUUUIRRRRQhFFNdpbQWCMuwJ1ACqLszMbAKCRrr8T0pjhN5VkdBwpUWQ2jd1ChjYtYqTnS4BtmUcu8gFJ88bHBjnAE6C+ZWbFTFFFFKrCKKKit48QRDkU2eZhEpHMBrl2B6FYw7DxArSSRsbC92gFz3LIF8lQ8bs+Q8XFXDRzSs41IYIxAjNuVimXla3M3JJpnV8lwKNHw2UFLAZegtytblawtbuqPm3XhNrZkt9lib+ea9crOJCV7nyakkqvYps46eUy05AvqCTmePNVOk55Mqse4E+gq1HdGP+ck/u/wCmo7aW6rqjFXDgWJBUg2BubWJzGw8KUZVRONrqCk2croxvboPYf9JlsCTgywXICgZWJ7ith5doLrV7rO7XFXfY0jtBGXNyRz7x0J8SLH301r2Xs/uU7srVl7H05GnzX7dfztT2uXQEWIBHcda6oqLVzTE7Egvfgxg96oFPqtjXQ2YB7Mky+WIlIHuZyPwp5RTqOsqI/okcOwlaloPBMMSsyKMuKl9pB2hE2hYKecV+RPWnAlxI5Tof34L/AOB1oxf/AIY73H4Xb/LS9Pm4zXMAtKe/PzWvRt5JL51iv5yD+wf/AJ9e/PcV3wH+o4/zmlKKVG0GID+p9m+yx0TOShdo74YmGQoY4W0BuGcc79LeBqNw2+My4oTS5jEVyNFEcwUAEhwGIu2bu1setq63qgtMjfaW38J/+34VDVMwYzVPa1xdfuHouf4pilVS1ro2n5QQQLcLX7VfcPv3hHa3FKfeljeNb92Z1AB87X6XqbixKMqMrKyuAVIIIYEXBUjmLa6Vk1GzdgDEyiNBGMupaTVYy1zZEv7bdpsq5b2Yk983S4u+Z250dzwsfO6c0ePSVD+j6K7jpY+d/Na3NMqKWZgqjmWNgPMmu6z7am7WEwUcZnklnIN0w7yARyOBz4drJGo5nkBcHNcA2HczeNsbA0rcIdrsiJ8xCW0zg6oTqQDY2sbA6Cca8F26ddbKyNkBduHW17KwUUxxG24I3VHmjV2YKqlxmLEgAZb3vcge+niuDexBsbG3Q91KJVdUUUUIRRRRQhFFFNsZtOKG3FlRL8s7Bb+QJ191CFGbca+Iwq9AJZPeoWMfhM3r4Cm21ImMTZBd1s6DveMh1HkWUD30jh8ecTiGkK5URSsWpuwLsHkZSoy34SWGpA7r2p7PiVQXdgo11JtyBY+gBPkDXMcbq9/EekiN921u0Z+aexN+SxUrs/aCTJnQm1yO0rKQRoQVYAg+YpzVZ3fhEmIOIiQJEykF7ZTOxy2JW2qqFIDHW5IGly1mrolHO+eBskjd0ngmjhY2CKrYm48zS/UTNHF46/SSe9lAHgl/r1ZKp+wpmGHgulwY1IZSDcEXuwNiCeZAzanmagdp53x0ojZ+42PYM0rCLuupaiklxSk2zC/cdD6HWla5uQRqniKr29G0iLQjTMMzHvW5GUemvp1qw1Tt48RmxDD7AC+/2j/iA91O6NgdJnwzUFj9Q6CicWmxNh46/a6jKsm7GPLZ0dyToVuegFrAeFh61XK6jlKm6kg94Nj+FSs0QkYWrn2FYg6hnEme7xHP/Sv006opZmCqOZYgAdOZ8aIplYXVgw7wb/Cs22/tCRogGkYgsBYnTnn+KD0qvBQDcCx7xz9asOCbEuxSlM/Tbp3iAN24NgONxzV0G0kb82MNusgH1W20VjsW1p19meUeHFe3oTankW9uLX/zDH95Iz+OS/40vN+nGIt/lyRnvcD/AOT5p03H6c/U1w8PdaVjZbPCACxzE2Fr2CMCdSBzYetK/Oj1jf8Aun4Maqu6G3ZsVORLlPDjaxC2N2ZeetundVxqlYnh8uG1BpZwN5tr2N9cx9ipinnZURiRmhTf58Psv/Zv+S16Mavc/wDZv/ppeio27eX54JdVzel1ZYiL3DEaqRzF+o+6Kr9WjeqAGJW6q1h5Nz+A9Kq9TVIQYhZcz2nZu11+YB9PRI4qXKpt7R0W2pLW0/X3Uiuy0GXKWVlbOrZyWV75swLE2OYA+ajuFKYo2yE8g1ye4WI9LketLg3qQbI+MXYSFAslfEAWEjs/OCbrEVLEgOzasxJzue9i18x8zXccpzdgzLIbLaFpFdr6gfRG7jmeoHaOmtLU2weynxG0MKuYpGGBurWLFQznkbgBEYDvMncuril3pZxdxBJ1BzTui3p6loLiCTqDn+H8yTzFbuyxYV5pI44YhbsSe2zFwqAqBlS7Ealja4JHOzjcbGNBOitOII5Hu0HAGR5GXhjLMt7XIj9rJfL7PaNdb4zNiMcQz9jDOBGq2sSYhnJ09rM9vDh26teH2pbguCbXFhcgdo+zqTYa256d+lSjqiOlqRHC2/Am5uT42Uy6qioqsRU7L52cbuuTfPjb7ZraKKYbI23FilZonzZTla6spB58mANiNQba0/q0Agi4VzBBFwikMdjUhjeSRgqILknu/M9AOpNqS2htiGC3GlSO/IMwBPkOZ91VPfLeLD4jD8KF+LIXVlKXyoVNyzNbLyuuXU9oaDmEppWxNLiRkkZ52wsLnEZC+ZsobHbfxGIZmaWSNT7McblMi9AWQgs1uZJIve1hUtueiiOSyqGDm7WGZgQGux5tqW1Pd4VXae7F2msE12JCupBsCdR2gdP6w/rVzuvmmqmO3nE8bcO4KnYRisnxwdO/J1xmchx7AMlZ8PoIn+3e/cOJ2v8AEAP6x76Sj2H/ACgI3nUDDq5ZEBuZSCyBnJUZUK5uyL3D6kWsYmfeMcFY1jucgBL2sCAOQHtcu8VO7obyYdoMHhxKBPwF+jOYNdFysO2L5gVJsdba6jWn2z1Cx8rpZhm36e++auzcQgncWQvBtrZWWNAoAAAAFgALAAcgB0FdUUVfFsojePFMEjjQ5TOxjz9UXIzMV+/ZSB3E31y2KUUQVQqgAAAADkANABSm8zXjhTq88Vj3ZDxj6rEw9/urmue7Vvd8Qxl8t29uVyfO32TuDQrl0BFiAR3EXpnDBdpMrMoBCjKdNBcmxuvNrcvq09dgASeQ50hs9SI1vza7HwLHMR7ibVU2khpS6Mkg5MrD7wsfUaf3aq+O2JiM7tw82Zi3YYG1zf62U/hVwopWKodEbgBMK/D4q5gZLewzyKzvEEx/tFZPF1Kg+RYAH3GvEcEXBBHeNav02rxj95vQZf8AOKTn2RC5u0SE9+QX9bXp8K4WG81VmbZJh/lSEdov9xbyWY7cfWMeZ+AHxNRlTm+WHRMWVjFgqKCLk9o3bqTbRlqDr0DspGGYTCR+4F3iTb7WUG+mNK4wk3I4ooooqzLRW35PZkR8QWZV7KAZmAvq17X8hV6TFoeTqfJgaqXybxdjEN3sq+gJ/wA9W58Op5qD5gV5v2xkbJjU562jwa0LoWEtLaNg7fMpQGikPmEf82n8A/SuX2chsQMpHVOyfI25jwOlVSzeaklGb3zZYBoWJdbAW6XPUgchVP8AnTfzT+qf66t+82Fbghg5KqwJU68+zcHnza+t6rNTVEQIuea5ztQSKttx+0W8T1pv85b+af1T/XSUUhWQDKyq19Dltn56ZSSLjMe7T1e0nNFmHOxGoPceXXnzNPg4clWA8aW80pUtubFmx6cuzDK2uvWNdO49vn4kdTVfiDkauARobL18yTUhsPGDDYqCWRzkBKOTYBVkGUMbDkGyXubAa9Ke4eWsqmFx4qRwotjrIy4jXzyCV25hWixeJVvrOZVPQpISQfCxDKfFSetMJoA9swvY35kdCDy5ggkEciCQdDT7eHbS4nFPImYxqqxocrWfKWYuLjkS9h35L8iKj1xFyRlbTy/WsV1hUvMZ43v5/dYxIBtZI6I8b36+P3Vh3FxeXGvGCPpISzC+o4bjKbd30sg9K0Ems53T3hiwizcSOUySOTdVVgVWyogOfTTM3aCgFmF+V2W8m35cXfMSkOZbQg81uBeUj2yQT2b5R94jMZ+nrIaWlYHOueQ1z9laKSvgoqNgc8OPIWJzzt3c11vFtOLEYt5oT9GEEZc2tIyM3aTrlFyM3JuY0ALR3zlehv8Augn4V6MOoN8ov32FKVWamfp5TIRqqfV1PxMzpXDVIPiSNSjW6nTQd9r3tRiBcxkG2vMW5FT3+6lMQDkbL7VjbztpTWHZaztBEgCrI4RiSwy6HRlXVrmwIuNCbm174hj6RwaNTl+XWsEXSvDW6k28e0r3DRfOJkhhPEkOtjJlW1j2sxNjYi/YDNYEgG1WXYfye4uHFxzyT4dsj30je+TkVFiupU2u2bkD4Gz7tboRYMZh25SLGQi1hp2VFzlGgvqSbC5Nhaeq40eHxwAOIu5X6gwuKmAcRd3M8Pz8KKKKKklLqP2/hDJhplUXcKWjtz4qdqMi+ntheenfpTDC4hZEV1NwwuOY9xB1BHKx1FT9VXYrWRousDGIsCCGKgHMCOpBFwdQ2YdLmm7Vwb0UcwGht4/6TiA5kJ1jYy0bqOZBGvXwv0vyvXWHnDqGHI9/MEaEHuIIII7xSlMpBwpM31JCA33X5BvI6KfHKftGqG3MWTpPaKKK0WU2j1mc9FVQPMkk/hkpzTbBa8RvtOf7to/8n405rd+qwmmK2RDKSZIY3J6sik+pF6pe8Ow4VxBCRhVCLopYC92JOh7relX+qRtqTNiJj4geigH8QalsNrKmN9o5HAAcCR6qs7SuEdHcakgX48T6KCbYadGce8H/ABA0m2wu6Q+9QfhapWirPHj+JR/TO7vN/O652KiQcU53d2icJGyZQ+Zy17leira1m+z+NWbY22/nDSLkylAp9q4ObMO4fZNVCmZ2/Lhpn4RXtIl8y35F7fGo9uHT41UuDLGV1zcm3b1adSsuEY5OyRsczvkA5Du0Wn0Vm4+UDE90Xvjb8nrofKFifsw/wP8A8ynR2Bxgftb/AHBWwY3Scz4FaDioA6Oh5MCPUWrO1xAsLsAeouND1pUfKHiPsRfwv/rqmbakzzPJlC8QliFvYMdW5k8ySffS0WyWJUcb31LQGi2YIPVzSJoqLaKojpxMWOzt8hdfjbUW0urccYg+uv8AEP1pN8WrCyOCbgdlgTqfDloD6GqPT/YmMWKYM3IgrfuuQb/h+NIOog0XBunmI/psaSkknimMj2i4buWvbX9x4K4ogAsK4xPsnwsfQg/lXasCAQbg8iK4xQ7D/un4VHDVcjH1ZpSk19tvIfE/7UpTTG45ImUubAgjkT3Hp76y0FxsEpBDJM/o4mlzjoALk9gCeUy2wf8Ah5tbdk28+lLri0NrOpvysw18tdeR9KrG3tptI7ICQimxGmrKTr4i/TwpaCJz3jqVg2awOfFa9kLRYNs5xOgaDn46W5qcO34QATINRyAJ8baCmcu90fJVZj42A9dT+FVeW2lxfXTztXix9SBf4eAqRbRRDM3XWqf9NcNjd/Ee9/VcAfYX+6msXvc/JVVSQTzubC1ze1uo6GrjuEi4vERFAQkJ4j31OYewpIJ1L3a99eG3fWWTRNnjsrMdVAFzmL6AAC5LXsBp151r/wAiOFkEWLkN+G7xqoNvaQNnItpydBf7vhUlS0UW+1wGmfeOaa4xszhdKGvp2bjo3AgXJ3rjUl1ybG9uw81plFFFT6iEUUUUIRVcEfCxE0X1X+mS/wB8niKO+0l2PdxVHdVjqD3l0fCvlayOxZkRmsDGy5SFBIUkg35DIL9Kh8apRU0b22zGY45j30SkbrOXVcyRhgQRcEEEHqDoRXMGIWRQyMrKeRUgj1FKVyfMFPk2wjkExsbleRPNk6HxI5H3H6wpeWQKpJ5AEnyGtJYqEkAr7a6r+anwI0/HoKqO+O8kiMscZAWSJswK69rMnmGWx9/O9SmGYZNilS2ngtvG+uWgufHzTeoqGU8ZkfoFI7J3ywvCjDS5WyjNnRh2jqTe2XnfrU3hdpxS/s5Uf9x1b4GscrwrfmK6tVfptTPJME7m9oDvLdVZj2hePrYD2G3uttrP8RJmeRvtOx9xYkfhVaXas0anJNItgTZZGA08AbVxHi5FAAkbQdcp+Kk1FM/T+tgJ3JWO8R6HzUdjNcMQiYxgtY3N/wDCstFV9dqyj6yn95P0YUom25BzRD5Er+RpGTZHFGaRg9jh6kKrmkfwt+dqnKr+02vM/gFH4X/Oln3jygFozzt2WB+IHdUTitrq0jtlaxIt7PRQPteBp/s7TPwzEr1o3PlOtuNuXepvDMBxGpaZoYXObpcZ55Jeimg2iv2W9B/qrr+UF8fT9K6aMUojpK3xCkXYDibdaaT+x3snNN8ePoz5j4gfnXn8oJ3n+E/pSOLxqlCATclfqkfWHeKb11fSPppGiVpJa7LeHLtTzC8JxCOuge6CQAPaSd1wsLi/BNaKKK5MvR6s26+IurAuSRYBSeSgcx4a291SuMmCoxJAGgueQubX/GqNFIVYMOYII91Pdqbw8YAWCrcm17k91/8AbvqPkpC6TeGh1XFce2EnqcYEsBHRSHecchuWtfLjfhlrrxKnpd4oUAsS3go+N7DpVXxWKaRy7cz6DwHhTfi+B9LfGjOfsn8P1p1FTtizCvOAbJ0GCPdLCS95y3jnYdVhlfiumW964Eo6kC1DFugA9/8AtXKk8hbx0vb33504srS4jeuBn2LpdTfpbT9aUrjIe8+61BhHXXzJ+HKsJQbw4IOIykEEZlIYC9tVIYctRqOmtbh8kssR2ZEIs10Z1kDcxJfMQNB2crKR4EX1vWIqgHIW8qunyV4qePHxKl+FMrGVMrXCBGaOc6WRcwyAkjNnNr2FP6J5Dt0DJVPaana6ASucA4Wy56+VyVtlFFFSy56iiiihCKY7Z2QuJiMbs6gkHNG+VgR3H15g0+ooQqbtLZ42esbRyyOZZUQrN2uISej9lY3CXALGxyKPGpPC4pZEDLyPQixBBsVYdGBBBHQgipDaGyRLLh5C7rwWLZQRle4GjqRY2IBB5gjSorF3hxE5MchSTIwMcbSAtlyt7AJB7K8xVQ2gwgSs+Ihad8WuAL3HdxHknEUlsinVZ18oEKjEqVYFmTtLe+Ug6EjpcH8DV2fbsC+3Ksf9LeM+klqyraOKaWWR3tmZiTa1tNNLEgiwABueVL7AYdMcSdO67QxpuCNd7IDPlrfqA4qLx2Zrafc13j4WTeiiiu6KkpOf2SO+w9SB+dKUnL9Ufe+AJ/KlK1GpWx0RRRRWy1THaYvkv978v1plwx3D0p5tHmnkfxt+lNa5ZtE++IPHK3kF6A2IiAweMkalx/7Eei4A7Xu/6+Fd0mxsSbG1unhf9a7DA8jUCVcGkDJe0nMLr6fGlK4l9lvI0DVZfm0o4I7qOCvcPSu6KLlG43kEjJENLWF9NB38/wAL0qBXGXMethy1tr15V5JELH9TWepJgWu4BK1yZB3j1rzhDuHpXhFmXx0/P8vxrGS3JcFy0l+ungOf+1dqT0Fh410RXPs+Xw/2rK1sQbk/nsvbnu9K8D9Dp+dd1IbvbH+d4uCC5AkbtEC5CKMzEaaGwIBOgJFZa3fIaFpUSinjdK45NF083R3Sk2hMyIwREAMkhF8oNwoC3GZjZuoAykk8gdo3T3Ti2dAYotSzFncgAu3IXtoAFAAHh4mnOxN3YMGpXDxBA1s2pJa2guzEk+81JVNwQCIda5bimKyV8lzkwaN5f5RRRRThRCKKKKEIoorkuBzIoQuqK5Eg7x611QhI4zBpLG8cihkcEMp5EGs43i+TB0u+EJkXnwXPbH7jn2vJ9fvHlWm0U4gqZad29GbeSQnp4527rxdfPTqQzKwKspsysCrKe5lOoPnXlbft/dWDGL9KnbAssidl18A1tR90gjwqlYn5JZR+zxKN4PEyn1ViPwqzU+NxOH8X5T4j3VenwiVp/hZjwKoLe0vkT8B+ZpSrLifkzxyMSFikFgAElseZv+0VR3damU+SUmOM/Oir5VzholcB7DMBlZNL376cHFqVue9e/UkBhlQ7ha3WqDRSe8GyMRgZ2hlcm2qsFGWRftLcHyIvofcSw+ev3j3r+hFMf+S0YO64OHd7FWKPYnEpYxLCWOB5O9wF3tA9ofuj4mm1dSSljdrX5aC3xJ765qhYpUtqat8rNCcvCy7Hs9QyUGHRU8os5oN+OZJPqiuSgNdUVHKbIB1XHD8T6140WnM+t/jSlFZuVqWNSay99+Z5A99e8QePof0oTr5/HWuibUZLUb1tVzD7K+Qol5GvYxYD/q3hXkvI0cUf0+5d1xKNPEa+mtd0VgLdwuLLxTcXr2k4PZHlSlBQ03aCjDwMzqiKWZ2Coq8yxIAXuFyeunlW8bi7lrgIbtZsRIBxH6D/ANNPuA38SdT0AzP5KsMsm1I7kXijlkA72sIrekpPurc6l6KIBu+dVzzaate6b4Zp+UWJ6yfbgiiiin6qSKKKKEIooooQisS+WGIHaYuAf+Hi5gH68tbbWc797qxYrG5zPIjiGNSqYZ5QBmcg5lIAJudPDxprV26I3IHWTYKVweojpqtskv0i/C/BZxuhAo2hgiFAPHi5AfbFbbtvbE8U6LGgKZYyxK3AzycPtNxFKqBrcK1uZFhVG2LuRDDicNIcTN2ZYyA2DdAWzDKpYsQt2sL+NaxWlEQYzZwOfA38k4x2rhq6hr4dN22ls7lVM78tZScNbM4UBpRe5eJMllU2lHFuUNjZD7vf/wC1YsxSAuojz9l+doTMQvY1a/Ytfn6VaZIgwswBFwbEX1BuDr1BAPurunqglWcFvS8s0EfDVAzHNaQSZlyTEMmUZSmaJe1fmbW61ZqKKEIooooQofebdeHHw8OUEEao6+0jcrgnS3eDofcLfPmKwzRSSRvbNG7I1uWZGKm3hcGvpusx39+TN5JJMThAGLnNJDcAlj7Txk6XPMqba3IOtqZVcJkbdozCs2z+JtpJTHM6zHeAPp29l1l1FaRuN8mKzRSSY2ORcxtGhZo2UDm7AWNydAG6C9tRTHf35ORg4xPh2ZoRYSK5BZCTZWBAGZSSARzGh1BOVgaSQM3/ALcVbGbQ0jqn4fPWwdluk+Pdf0VFooopqrAiiinOzNmS4mVYoULu3QdB1ZjyVRcXJ+JArIaXGwScsrImF7zYDUpn9b3f/n510y3FaZgPkUNiZsVZiB2Yo7gEX+s5uw1+ytMsX8iuJv8AR4qGwI1aNhcdbgE2sO4694p38HLlkq//AMjoPmBcfA59n+bLPsh+0fw/Snmy9iz4pX4MLy5Oy5QXysRyPj1sO+nWL3WxkTsjYOcsDY8OJnWxNgwZRYg6cvyNX35NdiYzZ+IaKXB2XEAO8yOCseRSQptoxzs3cSXvqBpmGmLnWeCAtMSxqOGIOpXtc48Cb5eIz6terW1Hh3Dx7yZPmklwBfN2VF+92IRj17JbmOtxTzaPyZY2BM5gVwNSImDsB+7YFv6t63uinvwcfWqsNpKy4Py+Gq+Z9l7JkxMgjgjaRzrZOSg/WY8kXxJHrXGN2c8MjRyoySIbMrHUehIII5EEg19K4bBpGLRoqDnZFCi/kBVc3+3Yw+Jw00si2lhhkZJQSCuVS9jY9pLj2T3m1ib0k6hG7kc1IRbUOM15IxuchqOu/osb3Y2x8zxUE+pVG7YGpMbAq4HebEkDvAr6KgmV1VlIZWAKkG4IIuCD1BFfMYrUPkd3gduNhZJAVRVeFW9oC5Dqp6qOwbdM2mmg0ops+jKdbT4ddoq2cLA9nA+ngtPoooqUVDRRRRQhFFFFCEVXp/8AvuI/o4fjJVhrO9+N4lw+NKfN87cKMlxipYrgtIAMsYsbWOv3qZV+Gy4lAaaL6jb7ZrBnZAN95yU/tHlF/T4f/wCaOltt4HEtLnhZrZFQrxMoOZ+2w10dVykHqAy/WuKPsjexZMTh0bC6NLGLnGzvlJYWbK4ytY2Nj3Vp+K2jFFl4kiJm5Z3C38rnXmPWksNwebCYjBPqTvd2Q9ECpjqPnjNxooZI8Xwnz3ZxJAQFZASFkVpghGUcMqCFDm9rhudM9pz45TK4zhL9lI442cAp2QCM92EntXFrE2J0q0yzqvtEC/Lx0voOugvXd6kllU44XaBXvOrgZo0AYSZlFwCWuOYIAH3r6dR4XaF7szGzL1ivww8t8q6qspjMfPS/XS9WqTGoue7gZFztc+yhzWY9w7Da/dNepilLMoYFl9od1wCL92hHrQhRGxIsYHBxDgqVa4GSwYCLLbKoOp49+nLkLVOUn84XNlzDNa9vDvHeNR6igzqGCXGYgsB1IUgE+QLL6ihCUooooQimu09nriIZYXF1kRkPkwtceI506ooQvm3bWx5MJPJBL7adRydT7LrfofwII5g0yrWfll2OzwQYgcoCyuO5ZSgDeQZFH9bnprkrHTSoGpi6N9housYLiBrKUPf9QyPv3qz7i7jvtLNJmMeHVspe3adhzWMHTTqx0voAdbbJu/uzBgUKQJbNbMxN3cj7THU8zYchc2Apj8nTRnZWAMdsvAS9vt2+kv48TPfxvVjqYihZGMh3rnWIYnUVrz0jsuDeA7ufWiiiillGIooooQiiiihCKRxmFWWOSNxdXVlYd6sLEehNLUUIXzVtXYcmCmfDy6uh9ro6tqHX7p7uliOlebM2k+Gmimj9uNsw7j0KnwZSVPgTW2797lJj4iyi2JjU8JsxAOobI1tCDYi5vlzEisU21sqTCSvFMoV0sTY3Ugi4KtpcH8j3VDTwuifvt0XSsJxOGvp/h5vqtYjmOYX0bgcWJYo5F9mRFceTAMPwNL1D7m5v5OwGYEN82huDzB4a6Gpiplc2ORRRRRQsIooooQisi+U/TaP/ALEXT70ta7VD3u2vOmMZI53jQRRnKoW12aS51Un6o9K2biAw8/EOF7euSjsTdG2ncZb2y011VE3d1xmDtf8AbxdO5wa2La2xDMbrJkLRPE90D3je17XIytpodRrqp0tSNn7cxPHgBxMjAzRKQQlirOqkGydxNX7E7XSOQRkNfLnJA7KJe2ZmJAA0PpWX4q3FD0zRa3y+vqkcIfC+EmEm1+OXAKAj3F1ZmkUEvKRlS/Yd5iCWJuZLTDtdMttb3pSLcRVH7UhrKFYRrdcpi7QvcZ2EIzH6xY6W0qTm3pwy5fpQbm2muW+axYc1F42HuoO9GHDKvEFyWGhBAynLqQTqTYAc+0NNa0Uummzd0hCkq8S4k4dwFsAqSNIyC7E2biMvPQHrXO1tzFxEskjSHthhlyAgFoTDfU8xfN5insG9WGdFbjKMyq1idbMoYaDrlIJA5XHeKlUcEAg3B1BHIjvoQqxPuKrMzCS181hk0AMwnyjKwIW6hSARdSeV7h3sfdYYeYSBwbIUAyWPaEQ1YsSQOCMoPIMRc1O0UIRRRRQhFFFFCF4y30PKqrtf5MsDPmIi4Lke1CSgB7+GPoyfNdatdFYLQ4WISkcr4nb0biDzBso7d7YUeCw0WHivkjBsWNySzFmJ6asxNhoL6VI0Vm8m6e0Pm+IjRwGlMoZjP7aOs4QBipIAeSEnkbIQD0OVoSSblaRRVKOzNqZiOMvDDmwWRVZlz4hlIYwtkssmFBBBuIm5/Wbz7C2nIzl5VKni5VEvZGcAAMpjs6gppcaZ720NCwr7RVIm2TtUmW2JC/tCtmXV8spjOsXZjzHDjIbkZG1N+062PsnHfPRLiXUxrxsoV75RIVAUDKLgcO4vyv50IVtoqhYbd3aMbfRyhEMili0xlkYdu5LMoUrcp9VWaxzXyiuNmYbasvGvM8ZVJFUyZQrT8OyuFMQPB4hLWsbCwuwuKELQKKz2WHaqzJGsjtdCc2gRVyTjK7cMgyBzBYhr6C4tmalY9gbT1YzKZLHKxkDKCIpIxlUxnIS2RiQPrXINiCIV7lJynKAWsbAmwJ6AkA2F+tj5VSJNxpcdMs20fm9hyhgjuSoOZUkncBmUH6qhQTfW2lPtk7N2gs8TSz3iDdpMyn6IjEWDERjNICcICwIvkbxzGydk46OeIvKvBDtmRStijfOWJsEBzZmwnX6reOYWQ4jRWoC1e1Qhu1tJGleLE5XIZVMkmcEZ8YyFgyH2eNhrAcsrDUAAyc+y8bwMIQ4kmjaXOrS8PMkiSIgLKpBKZo+YPsk3JGosK1UVUN3t3cVh8UrO+eMQqjs07uWZY4kBRLAKC0bEh81sxIILMKt9CEUUUUIRVI3q2BiJcW0kcWdDFGtw6DVS5IszA/WFXeikZ4GTsMb9E3qaZlTGY5NCs5wO7OK40BaAqqyxsxMkZsquGOgck6Duq74zYcMzFpI1clOH2heym97fZOp1GtP6K0pqaOmbuR6arSko4qRhZFpe6hzutD2jeTMxBL8RsxZQ4Bv32lYeVu6uF3Ow4tlDqA2dQJGsr3BDgX5jKo8lA77zdFOU7UNhd0sPHbKrC1rdsnUJw735kledzz15k3lYIQiqq8lAUeQFhSlFCEUUUUIRRRRQhFFFFCEUUUUIRVFwO7u0IwGOKcmR5OJGWzhUAxDJ2pmcXZ2w6nhhLKOXUXqihCpWGwm1M0amQKg4QcjgmyfRX4d0JzWE4bNcXK5PBbbOF2iJsQcO5ysymO7RFV+hKgWdSQnGGZ/rEEZTe4q30UIVM2xszHHaPEhZ+CBHYcUhNFkEgKcS2pZDbhNcqO0vOk3g2uoGV1dljRiG4IV2CIXjNkDLI0okGYdgIRbta1d6KEKm4TC7VDR55gwV1DWEIEiLNDGWbsXBeEYiWykWZwOgFPsRhcazbQXP9HwnGGIKqxeRbi5ABThsMqnqHubkXqyUUIVA2ds7akcdlY6yXHEkV2B4cSjPxHlIhzLMWCvnOYEZeVLRRbXIluwWyStGLwG7kQhEJya5SMSQbC90zdVF5ooQqbJgtopg41hYibjYlmztGzWeSV4MxYFMgzR5wliALLytSWO2FjBhYlV5Wk+ezySZZbM0LGfILrLFcdqA5c4tb7tqu9FCFRBg9prPxBmKqrKEMkdihPYABucyjIWZ2Y3V7MQRm9nTa/BYKbzaa5oOHojlcq5Mxu/DD3bmSU00N6ooQqGcBtRRKUY3JNizQlyOJjGQAspUKM+DuCPZDhdQAZ3d+LGiWT504ZCGsAEAVhNLlC5QGymHhe0Sb+N6n6KEIooooQv/2Q=="/>
          <p:cNvSpPr>
            <a:spLocks noChangeAspect="1" noChangeArrowheads="1"/>
          </p:cNvSpPr>
          <p:nvPr/>
        </p:nvSpPr>
        <p:spPr bwMode="auto">
          <a:xfrm>
            <a:off x="155575" y="-1592263"/>
            <a:ext cx="4714875" cy="33242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REBAUExIWFRQVFhgYFxcUFBoYGhYWGBocFxoXGBkYGyYeFxkjGhYWIC8gIycpLSwuFyAxNTAqNSYrLCkBCQoKDgwOGg8PGiwlHyUyLiotKjUwLCwsLC8tNC4vKjYsMCwsMCwwLCksMiwsNSo0NCwsNCwtLCwsLiwsLCwpLP/AABEIALwBCwMBIgACEQEDEQH/xAAcAAABBQEBAQAAAAAAAAAAAAAAAwQFBgcCAQj/xABLEAACAQIDBQUDCQMKAwkBAAABAgMAEQQSIQUGEzFBIlFhcZEygbEHFCNCUmKhwdEzcpIVU3OCk6KywtLhJNPwFzRDRGODs+LxFv/EABwBAAEEAwEAAAAAAAAAAAAAAAADBAUGAQIHCP/EADgRAAEDAgMECAUCBgMAAAAAAAEAAgMEEQUhMQYSQVETYXGBkbHB0RQiMqHwB0IjM0OS4fEWorL/2gAMAwEAAhEDEQA/ANxooooQo7D7fhfESYcP9LHa6kEX0DHITo9gwvblfWq9/wBp8BnkjjjkkVAuZlGUgsWHsSZTbsnXncHTqa3t+JTjcatgQJVNudiYo2v4G5J8yajsNs9Y5JHW95LFrkklgWJYkkkk5uvdVeqcXMRdGB8wPcfwKrVmOuhc+JrfmabDiCL+y03B75YSQgcYIx5LKDESe4cQDN7r1MhqyIi9eYcGL9kzxf0TsgPmFIB94NaRY6P6jPD2Puk4dpW6Ss7x7H3Wv0Vm+wt5MY8iIJw4ZmF5YlayqDr9GYyb5eZJ51a12xiF9qFHA6xyFWPkjrYfx09GNUW9uufY9dx99PurNSTtq4+kiva9u9TtFRC7yoPbimTziL/jDnFLR7x4Zjbjxg/ZZwrfwtY/hUhFUQy/y3g9hBTggjVSNFco4IuDcd4rql1hFFFFCEUUUUIRRRRQhFFFFCEUUUUIRRRRQhFFFFCEUUUUIRRRRQhFFNdpbQWCMuwJ1ACqLszMbAKCRrr8T0pjhN5VkdBwpUWQ2jd1ChjYtYqTnS4BtmUcu8gFJ88bHBjnAE6C+ZWbFTFFFFKrCKKKit48QRDkU2eZhEpHMBrl2B6FYw7DxArSSRsbC92gFz3LIF8lQ8bs+Q8XFXDRzSs41IYIxAjNuVimXla3M3JJpnV8lwKNHw2UFLAZegtytblawtbuqPm3XhNrZkt9lib+ea9crOJCV7nyakkqvYps46eUy05AvqCTmePNVOk55Mqse4E+gq1HdGP+ck/u/wCmo7aW6rqjFXDgWJBUg2BubWJzGw8KUZVRONrqCk2croxvboPYf9JlsCTgywXICgZWJ7ith5doLrV7rO7XFXfY0jtBGXNyRz7x0J8SLH301r2Xs/uU7srVl7H05GnzX7dfztT2uXQEWIBHcda6oqLVzTE7Egvfgxg96oFPqtjXQ2YB7Mky+WIlIHuZyPwp5RTqOsqI/okcOwlaloPBMMSsyKMuKl9pB2hE2hYKecV+RPWnAlxI5Tof34L/AOB1oxf/AIY73H4Xb/LS9Pm4zXMAtKe/PzWvRt5JL51iv5yD+wf/AJ9e/PcV3wH+o4/zmlKKVG0GID+p9m+yx0TOShdo74YmGQoY4W0BuGcc79LeBqNw2+My4oTS5jEVyNFEcwUAEhwGIu2bu1setq63qgtMjfaW38J/+34VDVMwYzVPa1xdfuHouf4pilVS1ro2n5QQQLcLX7VfcPv3hHa3FKfeljeNb92Z1AB87X6XqbixKMqMrKyuAVIIIYEXBUjmLa6Vk1GzdgDEyiNBGMupaTVYy1zZEv7bdpsq5b2Yk983S4u+Z250dzwsfO6c0ePSVD+j6K7jpY+d/Na3NMqKWZgqjmWNgPMmu6z7am7WEwUcZnklnIN0w7yARyOBz4drJGo5nkBcHNcA2HczeNsbA0rcIdrsiJ8xCW0zg6oTqQDY2sbA6Cca8F26ddbKyNkBduHW17KwUUxxG24I3VHmjV2YKqlxmLEgAZb3vcge+niuDexBsbG3Q91KJVdUUUUIRRRRQhFFFNsZtOKG3FlRL8s7Bb+QJ191CFGbca+Iwq9AJZPeoWMfhM3r4Cm21ImMTZBd1s6DveMh1HkWUD30jh8ecTiGkK5URSsWpuwLsHkZSoy34SWGpA7r2p7PiVQXdgo11JtyBY+gBPkDXMcbq9/EekiN921u0Z+aexN+SxUrs/aCTJnQm1yO0rKQRoQVYAg+YpzVZ3fhEmIOIiQJEykF7ZTOxy2JW2qqFIDHW5IGly1mrolHO+eBskjd0ngmjhY2CKrYm48zS/UTNHF46/SSe9lAHgl/r1ZKp+wpmGHgulwY1IZSDcEXuwNiCeZAzanmagdp53x0ojZ+42PYM0rCLuupaiklxSk2zC/cdD6HWla5uQRqniKr29G0iLQjTMMzHvW5GUemvp1qw1Tt48RmxDD7AC+/2j/iA91O6NgdJnwzUFj9Q6CicWmxNh46/a6jKsm7GPLZ0dyToVuegFrAeFh61XK6jlKm6kg94Nj+FSs0QkYWrn2FYg6hnEme7xHP/Sv006opZmCqOZYgAdOZ8aIplYXVgw7wb/Cs22/tCRogGkYgsBYnTnn+KD0qvBQDcCx7xz9asOCbEuxSlM/Tbp3iAN24NgONxzV0G0kb82MNusgH1W20VjsW1p19meUeHFe3oTankW9uLX/zDH95Iz+OS/40vN+nGIt/lyRnvcD/AOT5p03H6c/U1w8PdaVjZbPCACxzE2Fr2CMCdSBzYetK/Oj1jf8Aun4Maqu6G3ZsVORLlPDjaxC2N2ZeetundVxqlYnh8uG1BpZwN5tr2N9cx9ipinnZURiRmhTf58Psv/Zv+S16Mavc/wDZv/ppeio27eX54JdVzel1ZYiL3DEaqRzF+o+6Kr9WjeqAGJW6q1h5Nz+A9Kq9TVIQYhZcz2nZu11+YB9PRI4qXKpt7R0W2pLW0/X3Uiuy0GXKWVlbOrZyWV75swLE2OYA+ajuFKYo2yE8g1ye4WI9LketLg3qQbI+MXYSFAslfEAWEjs/OCbrEVLEgOzasxJzue9i18x8zXccpzdgzLIbLaFpFdr6gfRG7jmeoHaOmtLU2weynxG0MKuYpGGBurWLFQznkbgBEYDvMncuril3pZxdxBJ1BzTui3p6loLiCTqDn+H8yTzFbuyxYV5pI44YhbsSe2zFwqAqBlS7Ealja4JHOzjcbGNBOitOII5Hu0HAGR5GXhjLMt7XIj9rJfL7PaNdb4zNiMcQz9jDOBGq2sSYhnJ09rM9vDh26teH2pbguCbXFhcgdo+zqTYa256d+lSjqiOlqRHC2/Am5uT42Uy6qioqsRU7L52cbuuTfPjb7ZraKKYbI23FilZonzZTla6spB58mANiNQba0/q0Agi4VzBBFwikMdjUhjeSRgqILknu/M9AOpNqS2htiGC3GlSO/IMwBPkOZ91VPfLeLD4jD8KF+LIXVlKXyoVNyzNbLyuuXU9oaDmEppWxNLiRkkZ52wsLnEZC+ZsobHbfxGIZmaWSNT7McblMi9AWQgs1uZJIve1hUtueiiOSyqGDm7WGZgQGux5tqW1Pd4VXae7F2msE12JCupBsCdR2gdP6w/rVzuvmmqmO3nE8bcO4KnYRisnxwdO/J1xmchx7AMlZ8PoIn+3e/cOJ2v8AEAP6x76Sj2H/ACgI3nUDDq5ZEBuZSCyBnJUZUK5uyL3D6kWsYmfeMcFY1jucgBL2sCAOQHtcu8VO7obyYdoMHhxKBPwF+jOYNdFysO2L5gVJsdba6jWn2z1Cx8rpZhm36e++auzcQgncWQvBtrZWWNAoAAAAFgALAAcgB0FdUUVfFsojePFMEjjQ5TOxjz9UXIzMV+/ZSB3E31y2KUUQVQqgAAAADkANABSm8zXjhTq88Vj3ZDxj6rEw9/urmue7Vvd8Qxl8t29uVyfO32TuDQrl0BFiAR3EXpnDBdpMrMoBCjKdNBcmxuvNrcvq09dgASeQ50hs9SI1vza7HwLHMR7ibVU2khpS6Mkg5MrD7wsfUaf3aq+O2JiM7tw82Zi3YYG1zf62U/hVwopWKodEbgBMK/D4q5gZLewzyKzvEEx/tFZPF1Kg+RYAH3GvEcEXBBHeNav02rxj95vQZf8AOKTn2RC5u0SE9+QX9bXp8K4WG81VmbZJh/lSEdov9xbyWY7cfWMeZ+AHxNRlTm+WHRMWVjFgqKCLk9o3bqTbRlqDr0DspGGYTCR+4F3iTb7WUG+mNK4wk3I4ooooqzLRW35PZkR8QWZV7KAZmAvq17X8hV6TFoeTqfJgaqXybxdjEN3sq+gJ/wA9W58Op5qD5gV5v2xkbJjU562jwa0LoWEtLaNg7fMpQGikPmEf82n8A/SuX2chsQMpHVOyfI25jwOlVSzeaklGb3zZYBoWJdbAW6XPUgchVP8AnTfzT+qf66t+82Fbghg5KqwJU68+zcHnza+t6rNTVEQIuea5ztQSKttx+0W8T1pv85b+af1T/XSUUhWQDKyq19Dltn56ZSSLjMe7T1e0nNFmHOxGoPceXXnzNPg4clWA8aW80pUtubFmx6cuzDK2uvWNdO49vn4kdTVfiDkauARobL18yTUhsPGDDYqCWRzkBKOTYBVkGUMbDkGyXubAa9Ke4eWsqmFx4qRwotjrIy4jXzyCV25hWixeJVvrOZVPQpISQfCxDKfFSetMJoA9swvY35kdCDy5ggkEciCQdDT7eHbS4nFPImYxqqxocrWfKWYuLjkS9h35L8iKj1xFyRlbTy/WsV1hUvMZ43v5/dYxIBtZI6I8b36+P3Vh3FxeXGvGCPpISzC+o4bjKbd30sg9K0Ems53T3hiwizcSOUySOTdVVgVWyogOfTTM3aCgFmF+V2W8m35cXfMSkOZbQg81uBeUj2yQT2b5R94jMZ+nrIaWlYHOueQ1z9laKSvgoqNgc8OPIWJzzt3c11vFtOLEYt5oT9GEEZc2tIyM3aTrlFyM3JuY0ALR3zlehv8Augn4V6MOoN8ov32FKVWamfp5TIRqqfV1PxMzpXDVIPiSNSjW6nTQd9r3tRiBcxkG2vMW5FT3+6lMQDkbL7VjbztpTWHZaztBEgCrI4RiSwy6HRlXVrmwIuNCbm174hj6RwaNTl+XWsEXSvDW6k28e0r3DRfOJkhhPEkOtjJlW1j2sxNjYi/YDNYEgG1WXYfye4uHFxzyT4dsj30je+TkVFiupU2u2bkD4Gz7tboRYMZh25SLGQi1hp2VFzlGgvqSbC5Nhaeq40eHxwAOIu5X6gwuKmAcRd3M8Pz8KKKKKklLqP2/hDJhplUXcKWjtz4qdqMi+ntheenfpTDC4hZEV1NwwuOY9xB1BHKx1FT9VXYrWRousDGIsCCGKgHMCOpBFwdQ2YdLmm7Vwb0UcwGht4/6TiA5kJ1jYy0bqOZBGvXwv0vyvXWHnDqGHI9/MEaEHuIIII7xSlMpBwpM31JCA33X5BvI6KfHKftGqG3MWTpPaKKK0WU2j1mc9FVQPMkk/hkpzTbBa8RvtOf7to/8n405rd+qwmmK2RDKSZIY3J6sik+pF6pe8Ow4VxBCRhVCLopYC92JOh7relX+qRtqTNiJj4geigH8QalsNrKmN9o5HAAcCR6qs7SuEdHcakgX48T6KCbYadGce8H/ABA0m2wu6Q+9QfhapWirPHj+JR/TO7vN/O652KiQcU53d2icJGyZQ+Zy17leira1m+z+NWbY22/nDSLkylAp9q4ObMO4fZNVCmZ2/Lhpn4RXtIl8y35F7fGo9uHT41UuDLGV1zcm3b1adSsuEY5OyRsczvkA5Du0Wn0Vm4+UDE90Xvjb8nrofKFifsw/wP8A8ynR2Bxgftb/AHBWwY3Scz4FaDioA6Oh5MCPUWrO1xAsLsAeouND1pUfKHiPsRfwv/rqmbakzzPJlC8QliFvYMdW5k8ySffS0WyWJUcb31LQGi2YIPVzSJoqLaKojpxMWOzt8hdfjbUW0urccYg+uv8AEP1pN8WrCyOCbgdlgTqfDloD6GqPT/YmMWKYM3IgrfuuQb/h+NIOog0XBunmI/psaSkknimMj2i4buWvbX9x4K4ogAsK4xPsnwsfQg/lXasCAQbg8iK4xQ7D/un4VHDVcjH1ZpSk19tvIfE/7UpTTG45ImUubAgjkT3Hp76y0FxsEpBDJM/o4mlzjoALk9gCeUy2wf8Ah5tbdk28+lLri0NrOpvysw18tdeR9KrG3tptI7ICQimxGmrKTr4i/TwpaCJz3jqVg2awOfFa9kLRYNs5xOgaDn46W5qcO34QATINRyAJ8baCmcu90fJVZj42A9dT+FVeW2lxfXTztXix9SBf4eAqRbRRDM3XWqf9NcNjd/Ee9/VcAfYX+6msXvc/JVVSQTzubC1ze1uo6GrjuEi4vERFAQkJ4j31OYewpIJ1L3a99eG3fWWTRNnjsrMdVAFzmL6AAC5LXsBp151r/wAiOFkEWLkN+G7xqoNvaQNnItpydBf7vhUlS0UW+1wGmfeOaa4xszhdKGvp2bjo3AgXJ3rjUl1ybG9uw81plFFFT6iEUUUUIRVcEfCxE0X1X+mS/wB8niKO+0l2PdxVHdVjqD3l0fCvlayOxZkRmsDGy5SFBIUkg35DIL9Kh8apRU0b22zGY45j30SkbrOXVcyRhgQRcEEEHqDoRXMGIWRQyMrKeRUgj1FKVyfMFPk2wjkExsbleRPNk6HxI5H3H6wpeWQKpJ5AEnyGtJYqEkAr7a6r+anwI0/HoKqO+O8kiMscZAWSJswK69rMnmGWx9/O9SmGYZNilS2ngtvG+uWgufHzTeoqGU8ZkfoFI7J3ywvCjDS5WyjNnRh2jqTe2XnfrU3hdpxS/s5Uf9x1b4GscrwrfmK6tVfptTPJME7m9oDvLdVZj2hePrYD2G3uttrP8RJmeRvtOx9xYkfhVaXas0anJNItgTZZGA08AbVxHi5FAAkbQdcp+Kk1FM/T+tgJ3JWO8R6HzUdjNcMQiYxgtY3N/wDCstFV9dqyj6yn95P0YUom25BzRD5Er+RpGTZHFGaRg9jh6kKrmkfwt+dqnKr+02vM/gFH4X/Oln3jygFozzt2WB+IHdUTitrq0jtlaxIt7PRQPteBp/s7TPwzEr1o3PlOtuNuXepvDMBxGpaZoYXObpcZ55Jeimg2iv2W9B/qrr+UF8fT9K6aMUojpK3xCkXYDibdaaT+x3snNN8ePoz5j4gfnXn8oJ3n+E/pSOLxqlCATclfqkfWHeKb11fSPppGiVpJa7LeHLtTzC8JxCOuge6CQAPaSd1wsLi/BNaKKK5MvR6s26+IurAuSRYBSeSgcx4a291SuMmCoxJAGgueQubX/GqNFIVYMOYII91Pdqbw8YAWCrcm17k91/8AbvqPkpC6TeGh1XFce2EnqcYEsBHRSHecchuWtfLjfhlrrxKnpd4oUAsS3go+N7DpVXxWKaRy7cz6DwHhTfi+B9LfGjOfsn8P1p1FTtizCvOAbJ0GCPdLCS95y3jnYdVhlfiumW964Eo6kC1DFugA9/8AtXKk8hbx0vb33504srS4jeuBn2LpdTfpbT9aUrjIe8+61BhHXXzJ+HKsJQbw4IOIykEEZlIYC9tVIYctRqOmtbh8kssR2ZEIs10Z1kDcxJfMQNB2crKR4EX1vWIqgHIW8qunyV4qePHxKl+FMrGVMrXCBGaOc6WRcwyAkjNnNr2FP6J5Dt0DJVPaana6ASucA4Wy56+VyVtlFFFSy56iiiihCKY7Z2QuJiMbs6gkHNG+VgR3H15g0+ooQqbtLZ42esbRyyOZZUQrN2uISej9lY3CXALGxyKPGpPC4pZEDLyPQixBBsVYdGBBBHQgipDaGyRLLh5C7rwWLZQRle4GjqRY2IBB5gjSorF3hxE5MchSTIwMcbSAtlyt7AJB7K8xVQ2gwgSs+Ihad8WuAL3HdxHknEUlsinVZ18oEKjEqVYFmTtLe+Ug6EjpcH8DV2fbsC+3Ksf9LeM+klqyraOKaWWR3tmZiTa1tNNLEgiwABueVL7AYdMcSdO67QxpuCNd7IDPlrfqA4qLx2Zrafc13j4WTeiiiu6KkpOf2SO+w9SB+dKUnL9Ufe+AJ/KlK1GpWx0RRRRWy1THaYvkv978v1plwx3D0p5tHmnkfxt+lNa5ZtE++IPHK3kF6A2IiAweMkalx/7Eei4A7Xu/6+Fd0mxsSbG1unhf9a7DA8jUCVcGkDJe0nMLr6fGlK4l9lvI0DVZfm0o4I7qOCvcPSu6KLlG43kEjJENLWF9NB38/wAL0qBXGXMethy1tr15V5JELH9TWepJgWu4BK1yZB3j1rzhDuHpXhFmXx0/P8vxrGS3JcFy0l+ungOf+1dqT0Fh410RXPs+Xw/2rK1sQbk/nsvbnu9K8D9Dp+dd1IbvbH+d4uCC5AkbtEC5CKMzEaaGwIBOgJFZa3fIaFpUSinjdK45NF083R3Sk2hMyIwREAMkhF8oNwoC3GZjZuoAykk8gdo3T3Ti2dAYotSzFncgAu3IXtoAFAAHh4mnOxN3YMGpXDxBA1s2pJa2guzEk+81JVNwQCIda5bimKyV8lzkwaN5f5RRRRThRCKKKKEIoorkuBzIoQuqK5Eg7x611QhI4zBpLG8cihkcEMp5EGs43i+TB0u+EJkXnwXPbH7jn2vJ9fvHlWm0U4gqZad29GbeSQnp4527rxdfPTqQzKwKspsysCrKe5lOoPnXlbft/dWDGL9KnbAssidl18A1tR90gjwqlYn5JZR+zxKN4PEyn1ViPwqzU+NxOH8X5T4j3VenwiVp/hZjwKoLe0vkT8B+ZpSrLifkzxyMSFikFgAElseZv+0VR3damU+SUmOM/Oir5VzholcB7DMBlZNL376cHFqVue9e/UkBhlQ7ha3WqDRSe8GyMRgZ2hlcm2qsFGWRftLcHyIvofcSw+ev3j3r+hFMf+S0YO64OHd7FWKPYnEpYxLCWOB5O9wF3tA9ofuj4mm1dSSljdrX5aC3xJ765qhYpUtqat8rNCcvCy7Hs9QyUGHRU8os5oN+OZJPqiuSgNdUVHKbIB1XHD8T6140WnM+t/jSlFZuVqWNSay99+Z5A99e8QePof0oTr5/HWuibUZLUb1tVzD7K+Qol5GvYxYD/q3hXkvI0cUf0+5d1xKNPEa+mtd0VgLdwuLLxTcXr2k4PZHlSlBQ03aCjDwMzqiKWZ2Coq8yxIAXuFyeunlW8bi7lrgIbtZsRIBxH6D/ANNPuA38SdT0AzP5KsMsm1I7kXijlkA72sIrekpPurc6l6KIBu+dVzzaate6b4Zp+UWJ6yfbgiiiin6qSKKKKEIooooQisS+WGIHaYuAf+Hi5gH68tbbWc797qxYrG5zPIjiGNSqYZ5QBmcg5lIAJudPDxprV26I3IHWTYKVweojpqtskv0i/C/BZxuhAo2hgiFAPHi5AfbFbbtvbE8U6LGgKZYyxK3AzycPtNxFKqBrcK1uZFhVG2LuRDDicNIcTN2ZYyA2DdAWzDKpYsQt2sL+NaxWlEQYzZwOfA38k4x2rhq6hr4dN22ls7lVM78tZScNbM4UBpRe5eJMllU2lHFuUNjZD7vf/wC1YsxSAuojz9l+doTMQvY1a/Ytfn6VaZIgwswBFwbEX1BuDr1BAPurunqglWcFvS8s0EfDVAzHNaQSZlyTEMmUZSmaJe1fmbW61ZqKKEIooooQofebdeHHw8OUEEao6+0jcrgnS3eDofcLfPmKwzRSSRvbNG7I1uWZGKm3hcGvpusx39+TN5JJMThAGLnNJDcAlj7Txk6XPMqba3IOtqZVcJkbdozCs2z+JtpJTHM6zHeAPp29l1l1FaRuN8mKzRSSY2ORcxtGhZo2UDm7AWNydAG6C9tRTHf35ORg4xPh2ZoRYSK5BZCTZWBAGZSSARzGh1BOVgaSQM3/ALcVbGbQ0jqn4fPWwdluk+Pdf0VFooopqrAiiinOzNmS4mVYoULu3QdB1ZjyVRcXJ+JArIaXGwScsrImF7zYDUpn9b3f/n510y3FaZgPkUNiZsVZiB2Yo7gEX+s5uw1+ytMsX8iuJv8AR4qGwI1aNhcdbgE2sO4694p38HLlkq//AMjoPmBcfA59n+bLPsh+0fw/Snmy9iz4pX4MLy5Oy5QXysRyPj1sO+nWL3WxkTsjYOcsDY8OJnWxNgwZRYg6cvyNX35NdiYzZ+IaKXB2XEAO8yOCseRSQptoxzs3cSXvqBpmGmLnWeCAtMSxqOGIOpXtc48Cb5eIz6terW1Hh3Dx7yZPmklwBfN2VF+92IRj17JbmOtxTzaPyZY2BM5gVwNSImDsB+7YFv6t63uinvwcfWqsNpKy4Py+Gq+Z9l7JkxMgjgjaRzrZOSg/WY8kXxJHrXGN2c8MjRyoySIbMrHUehIII5EEg19K4bBpGLRoqDnZFCi/kBVc3+3Yw+Jw00si2lhhkZJQSCuVS9jY9pLj2T3m1ib0k6hG7kc1IRbUOM15IxuchqOu/osb3Y2x8zxUE+pVG7YGpMbAq4HebEkDvAr6KgmV1VlIZWAKkG4IIuCD1BFfMYrUPkd3gduNhZJAVRVeFW9oC5Dqp6qOwbdM2mmg0ops+jKdbT4ddoq2cLA9nA+ngtPoooqUVDRRRRQhFFFFCEVXp/8AvuI/o4fjJVhrO9+N4lw+NKfN87cKMlxipYrgtIAMsYsbWOv3qZV+Gy4lAaaL6jb7ZrBnZAN95yU/tHlF/T4f/wCaOltt4HEtLnhZrZFQrxMoOZ+2w10dVykHqAy/WuKPsjexZMTh0bC6NLGLnGzvlJYWbK4ytY2Nj3Vp+K2jFFl4kiJm5Z3C38rnXmPWksNwebCYjBPqTvd2Q9ECpjqPnjNxooZI8Xwnz3ZxJAQFZASFkVpghGUcMqCFDm9rhudM9pz45TK4zhL9lI442cAp2QCM92EntXFrE2J0q0yzqvtEC/Lx0voOugvXd6kllU44XaBXvOrgZo0AYSZlFwCWuOYIAH3r6dR4XaF7szGzL1ivww8t8q6qspjMfPS/XS9WqTGoue7gZFztc+yhzWY9w7Da/dNepilLMoYFl9od1wCL92hHrQhRGxIsYHBxDgqVa4GSwYCLLbKoOp49+nLkLVOUn84XNlzDNa9vDvHeNR6igzqGCXGYgsB1IUgE+QLL6ihCUooooQimu09nriIZYXF1kRkPkwtceI506ooQvm3bWx5MJPJBL7adRydT7LrfofwII5g0yrWfll2OzwQYgcoCyuO5ZSgDeQZFH9bnprkrHTSoGpi6N9housYLiBrKUPf9QyPv3qz7i7jvtLNJmMeHVspe3adhzWMHTTqx0voAdbbJu/uzBgUKQJbNbMxN3cj7THU8zYchc2Apj8nTRnZWAMdsvAS9vt2+kv48TPfxvVjqYihZGMh3rnWIYnUVrz0jsuDeA7ufWiiiillGIooooQiiiihCKRxmFWWOSNxdXVlYd6sLEehNLUUIXzVtXYcmCmfDy6uh9ro6tqHX7p7uliOlebM2k+Gmimj9uNsw7j0KnwZSVPgTW2797lJj4iyi2JjU8JsxAOobI1tCDYi5vlzEisU21sqTCSvFMoV0sTY3Ugi4KtpcH8j3VDTwuifvt0XSsJxOGvp/h5vqtYjmOYX0bgcWJYo5F9mRFceTAMPwNL1D7m5v5OwGYEN82huDzB4a6Gpiplc2ORRRRRQsIooooQisi+U/TaP/ALEXT70ta7VD3u2vOmMZI53jQRRnKoW12aS51Un6o9K2biAw8/EOF7euSjsTdG2ncZb2y011VE3d1xmDtf8AbxdO5wa2La2xDMbrJkLRPE90D3je17XIytpodRrqp0tSNn7cxPHgBxMjAzRKQQlirOqkGydxNX7E7XSOQRkNfLnJA7KJe2ZmJAA0PpWX4q3FD0zRa3y+vqkcIfC+EmEm1+OXAKAj3F1ZmkUEvKRlS/Yd5iCWJuZLTDtdMttb3pSLcRVH7UhrKFYRrdcpi7QvcZ2EIzH6xY6W0qTm3pwy5fpQbm2muW+axYc1F42HuoO9GHDKvEFyWGhBAynLqQTqTYAc+0NNa0Uummzd0hCkq8S4k4dwFsAqSNIyC7E2biMvPQHrXO1tzFxEskjSHthhlyAgFoTDfU8xfN5insG9WGdFbjKMyq1idbMoYaDrlIJA5XHeKlUcEAg3B1BHIjvoQqxPuKrMzCS181hk0AMwnyjKwIW6hSARdSeV7h3sfdYYeYSBwbIUAyWPaEQ1YsSQOCMoPIMRc1O0UIRRRRQhFFFFCF4y30PKqrtf5MsDPmIi4Lke1CSgB7+GPoyfNdatdFYLQ4WISkcr4nb0biDzBso7d7YUeCw0WHivkjBsWNySzFmJ6asxNhoL6VI0Vm8m6e0Pm+IjRwGlMoZjP7aOs4QBipIAeSEnkbIQD0OVoSSblaRRVKOzNqZiOMvDDmwWRVZlz4hlIYwtkssmFBBBuIm5/Wbz7C2nIzl5VKni5VEvZGcAAMpjs6gppcaZ720NCwr7RVIm2TtUmW2JC/tCtmXV8spjOsXZjzHDjIbkZG1N+062PsnHfPRLiXUxrxsoV75RIVAUDKLgcO4vyv50IVtoqhYbd3aMbfRyhEMili0xlkYdu5LMoUrcp9VWaxzXyiuNmYbasvGvM8ZVJFUyZQrT8OyuFMQPB4hLWsbCwuwuKELQKKz2WHaqzJGsjtdCc2gRVyTjK7cMgyBzBYhr6C4tmalY9gbT1YzKZLHKxkDKCIpIxlUxnIS2RiQPrXINiCIV7lJynKAWsbAmwJ6AkA2F+tj5VSJNxpcdMs20fm9hyhgjuSoOZUkncBmUH6qhQTfW2lPtk7N2gs8TSz3iDdpMyn6IjEWDERjNICcICwIvkbxzGydk46OeIvKvBDtmRStijfOWJsEBzZmwnX6reOYWQ4jRWoC1e1Qhu1tJGleLE5XIZVMkmcEZ8YyFgyH2eNhrAcsrDUAAyc+y8bwMIQ4kmjaXOrS8PMkiSIgLKpBKZo+YPsk3JGosK1UVUN3t3cVh8UrO+eMQqjs07uWZY4kBRLAKC0bEh81sxIILMKt9CEUUUUIRVI3q2BiJcW0kcWdDFGtw6DVS5IszA/WFXeikZ4GTsMb9E3qaZlTGY5NCs5wO7OK40BaAqqyxsxMkZsquGOgck6Duq74zYcMzFpI1clOH2heym97fZOp1GtP6K0pqaOmbuR6arSko4qRhZFpe6hzutD2jeTMxBL8RsxZQ4Bv32lYeVu6uF3Ow4tlDqA2dQJGsr3BDgX5jKo8lA77zdFOU7UNhd0sPHbKrC1rdsnUJw735kledzz15k3lYIQiqq8lAUeQFhSlFCEUUUUIRRRRQhFFFFCEUUUUIRVFwO7u0IwGOKcmR5OJGWzhUAxDJ2pmcXZ2w6nhhLKOXUXqihCpWGwm1M0amQKg4QcjgmyfRX4d0JzWE4bNcXK5PBbbOF2iJsQcO5ysymO7RFV+hKgWdSQnGGZ/rEEZTe4q30UIVM2xszHHaPEhZ+CBHYcUhNFkEgKcS2pZDbhNcqO0vOk3g2uoGV1dljRiG4IV2CIXjNkDLI0okGYdgIRbta1d6KEKm4TC7VDR55gwV1DWEIEiLNDGWbsXBeEYiWykWZwOgFPsRhcazbQXP9HwnGGIKqxeRbi5ABThsMqnqHubkXqyUUIVA2ds7akcdlY6yXHEkV2B4cSjPxHlIhzLMWCvnOYEZeVLRRbXIluwWyStGLwG7kQhEJya5SMSQbC90zdVF5ooQqbJgtopg41hYibjYlmztGzWeSV4MxYFMgzR5wliALLytSWO2FjBhYlV5Wk+ezySZZbM0LGfILrLFcdqA5c4tb7tqu9FCFRBg9prPxBmKqrKEMkdihPYABucyjIWZ2Y3V7MQRm9nTa/BYKbzaa5oOHojlcq5Mxu/DD3bmSU00N6ooQqGcBtRRKUY3JNizQlyOJjGQAspUKM+DuCPZDhdQAZ3d+LGiWT504ZCGsAEAVhNLlC5QGymHhe0Sb+N6n6KEIooooQv/2Q=="/>
          <p:cNvSpPr>
            <a:spLocks noChangeAspect="1" noChangeArrowheads="1"/>
          </p:cNvSpPr>
          <p:nvPr/>
        </p:nvSpPr>
        <p:spPr bwMode="auto">
          <a:xfrm>
            <a:off x="155575" y="-1592263"/>
            <a:ext cx="4714875" cy="33242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12" name="Picture 8" descr="http://blogs.swa-jkt.com/swa/10317/files/2012/08/Educational_separation_in_the_US_prior_to_Brown_Map.png"/>
          <p:cNvPicPr>
            <a:picLocks noChangeAspect="1" noChangeArrowheads="1"/>
          </p:cNvPicPr>
          <p:nvPr/>
        </p:nvPicPr>
        <p:blipFill>
          <a:blip r:embed="rId2" cstate="print"/>
          <a:srcRect/>
          <a:stretch>
            <a:fillRect/>
          </a:stretch>
        </p:blipFill>
        <p:spPr bwMode="auto">
          <a:xfrm>
            <a:off x="228600" y="1981200"/>
            <a:ext cx="4714875" cy="332422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 Crow Laws (cont’d)</a:t>
            </a:r>
            <a:endParaRPr lang="en-US" dirty="0"/>
          </a:p>
        </p:txBody>
      </p:sp>
      <p:sp>
        <p:nvSpPr>
          <p:cNvPr id="3" name="Content Placeholder 2"/>
          <p:cNvSpPr>
            <a:spLocks noGrp="1"/>
          </p:cNvSpPr>
          <p:nvPr>
            <p:ph sz="half" idx="1"/>
          </p:nvPr>
        </p:nvSpPr>
        <p:spPr/>
        <p:txBody>
          <a:bodyPr/>
          <a:lstStyle/>
          <a:p>
            <a:r>
              <a:rPr lang="en-US" dirty="0" smtClean="0"/>
              <a:t>Characters of </a:t>
            </a:r>
            <a:r>
              <a:rPr lang="en-US" i="1" dirty="0" smtClean="0"/>
              <a:t>To Kill a Mockingbird</a:t>
            </a:r>
            <a:r>
              <a:rPr lang="en-US" dirty="0" smtClean="0"/>
              <a:t> find themselves caught in a struggle between the Jim Crow Laws and what they know is morally right. </a:t>
            </a:r>
            <a:endParaRPr lang="en-US" dirty="0"/>
          </a:p>
        </p:txBody>
      </p:sp>
      <p:pic>
        <p:nvPicPr>
          <p:cNvPr id="22530" name="Picture 2" descr="http://www.frankwbaker.com/courtroom.gif"/>
          <p:cNvPicPr>
            <a:picLocks noChangeAspect="1" noChangeArrowheads="1"/>
          </p:cNvPicPr>
          <p:nvPr/>
        </p:nvPicPr>
        <p:blipFill>
          <a:blip r:embed="rId2" cstate="print"/>
          <a:srcRect/>
          <a:stretch>
            <a:fillRect/>
          </a:stretch>
        </p:blipFill>
        <p:spPr bwMode="auto">
          <a:xfrm>
            <a:off x="4506806" y="1371600"/>
            <a:ext cx="4122843" cy="2895600"/>
          </a:xfrm>
          <a:prstGeom prst="rect">
            <a:avLst/>
          </a:prstGeom>
          <a:noFill/>
          <a:ln>
            <a:solidFill>
              <a:schemeClr val="tx1"/>
            </a:solidFill>
          </a:ln>
        </p:spPr>
      </p:pic>
      <p:sp>
        <p:nvSpPr>
          <p:cNvPr id="22532" name="AutoShape 4" descr="data:image/jpeg;base64,/9j/4AAQSkZJRgABAQAAAQABAAD/2wCEAAkGBxQTEhUUEhQWFRUVFxoXGBgXFxgYFxkYHBcYFhgYGhYYHCggGBolHhcVITEhJSkrLi4uFx8zODMsNygtLisBCgoKBQUFDgUFDisZExkrKysrKysrKysrKysrKysrKysrKysrKysrKysrKysrKysrKysrKysrKysrKysrKysrK//AABEIAPEA0QMBIgACEQEDEQH/xAAcAAABBQEBAQAAAAAAAAAAAAAEAgMFBgcAAQj/xABIEAABAwIDBQUFBAcFBwUBAAABAAIRAyEEEjEFBkFRYRMicYGRMqGxwfAHFEJyI1JiktHh8UOCorLCFiQzNXOz0hc0U2O0Ff/EABQBAQAAAAAAAAAAAAAAAAAAAAD/xAAUEQEAAAAAAAAAAAAAAAAAAAAA/9oADAMBAAIRAxEAPwDQpTbivSmnlBznIDbeHFXD1WH8THR4xI94CKc5eZkGCj3o2gzhrmGkAzI/ou2zhjSxNRhHsvMeEy33EeqVR+H9R9dQglNg4cinVpus5zSRc6C94MA6Kz0nA9i9sTUDQTpqyCJP7QHmAq3g8axtZjiQQ6WPbwAI1I5SpKh2gz0AYDf0jLDMYdJbOkAmdOIQO41pa1zIEh2vETaPCOC6jYC+jm6TmAcC0i3KxS9obRa97XWLSLge1e7sxuZBJ9eqRRxMSLmC1xjS2UnTj/FApz3Fr3UySbOhth3RIJBEuudCo/abpLM0S4uMxoe4Bx5A/vFE0cU+KszxAOh0GiBY/NSIIktIcCItAObzglBH4ggGdDLY6AGCfSPVAUcWaVZlRv4C1443a7Nx8EdjaYgA+0G38LgeP4CovFCzHDiXA/vWQfR7KgIBGhuPA3TgVS+zfHuqYIB5JNJ7qYJ4tEOb6BwHkrSHICGJQcmA5OAoHpXoKalegoHpSmOTYK9BQP50thTEp1hQEtKWmmFOBB6uXLkFJDk29yQ1y8cUHhK6UkrkGV/aGyMa48HNYf8ADl/0qHJAALSSSJc2LC9oPG3wVv8AtP2cYp1x/wBN3vc3/V7lT6VQta45S6W8B1kg8tUCMPWl5MS0Hjb61nxVrdi5NOrM5XAOIJjKYY4T4X8lTtnPJJIbIDs0fhixgny96ttSq+qymMjWNc9kSZ1dNwBEEwJka9EBDKTO9kdcF0OEd7vG4nUfIr2jhXme6ATJgG7S3Kx2YambmRyKmsVSD6jADDazQ6ReCAOV7hyGxdLJiABN6ZAnnnBeCB4g3lBDuaGloNxBMiO9cgEHlYAeKHbSmqRBylruMX1HDqUc/DA1HEz+IwDoS45oGus+aZfUcXkCGimQ2SJOaO8Mo1s8eYQQr6EP1PnJ4Rx8/RD4FoDnA3APuhzZHuUjUOd0xBA717e2ePmgXUchB0zZgek3Hvt4oNS+y3/2UcRVfPjDT8wPJXABUn7KKwNCs0airmjk1zGx/lPors5AppSw5MNclByAjMlNKZLrLg9ASClAphrktpQPBOsKYBTrSgJYU81DU3IhpQLXLlyDPmr0pLSvC5B6UtoTMpYKCG38o5sDV4xkd6PbPulZphoyETe4HAC3tfD0Wu7Qw4q0303aPaWnzGqxtrILgZ4g+Vj9dUB+C2K9lIveMrswsCIIMxcaXnwUnTrSyk065wDwg5iQZHLurzE1SKXecCHBtu8XNgNh0kg6yq7tPaJawhrS3M6WmIgA3g8xYeqC4P2gXU6UOz1KQBi0gNJEG3EWhVzae8tVtTMQwG9hIiTcfXJDbrQ+s0QS0DvAmZ8IgjyuhN6WU+1cKdhOkEfG6Ce2dvfSdd7TTqCSCO8xx1AjVpmel+CkN3KhrdoXZsgfBB1Aysk621JHgs0KkNlbVfRfma4iRBE6hBcsVTLCQyLkieETBubcDfoEFiG90QbvHdEky6bfXjyT42syrRmcpdYj9rWZ8QENjnNFCAe8wzxnnbpEehQWz7J6nZ1n0zrUpzHVjhH+F8rTHFYtu5tZtHF4er+Eua135XtyEnwzA/3Vre8G2KeFpGpVJiYAF3Odwa0cSgKle5liO82/NeucrXOpN4tY6PVwgn4Kvs21WEgVagDhBGd1/G6D6Qa5ONWJbn761cO9raji+kTcG5b1C2rD1g9oc0yHCQehQEBLY5NAL0OQENKdaUOHpYcgLplEMKDpFEsKB9epK8QZ/C4hKC4oG0tNFyU1yBayLeKllxVZo0zuPr3lroKzjfegBiyY9pgd42LflCAXDzEX0aATwAtadLjQc1Cb2M/SMA0DSI1iHEfAA+am6GIyZeMvAnoXHQcNQVM4PYgxAa4tOejWY6NQabiBUH+Q+vkEFutu9iMubsqjWvbm7QMc6WkSMsc/mmcdsIszPqh9Nv4Wwe0f4k+wOZ9y2bZu3Cwiiyi59RrZLRmENESczmBpIkWB4hH7d2yadEPNB7y45W0xd5MExaeAJ8EHy9jcI5rvZItMHgEItQ32bUq021X0OwNWSGRJIBjvOmQehAWc18NlbJ1LoHh9BAijWymfrkVMbKxQOZsXc2B5aX5fwUEiMG4hwP1dBI4fvMg9Y62uOkD3BTe2N63Ymrhy5xDaVJjCSJ75YO1fBtd1vAKBpmM4icpDgOek/FWPcrZdCpXrfeabqlIU/wAEhwc5zcrhHH2tbIICvsl9y0FzRfMNI5oQYY8bHhK1TEfZYMnaUcaA2dKzDTI01cDrpwUXt/cQigKwxdGo4B2aCSCeAaRqTf3IKM0iAOlvFbD9le1TVwzqZN6ToH5TcehkeQWK5i0kEQR6rR/seqHtq3LIJ/eMfNBrJK5rk12i9D0BIKdaUK16cY9AdTKJpoKm9F0noCVy8lcgoDXpL3pJCSUHhK9CbLksOQPMVL34w8Yig8fiaW9DlM/6lcWFQu+eEz4fOPapHOPDR3uM+SCj45gFPPaGvHXiL+nNXDduoWVC8kgPY4QCNXMzT1ju+juio+Mxr3MNOA1rnSXWk8CB0j5rQt1NjdoWGvUDYpioxjXEOqDQ2J0EtaYBmYtFg0fYVRtaix3MCVG7zY+nTaxxc2WVR3Sb6Q4Ac4OiB2Pt2jTrvwrXd5nAgAa5THn8VLbUqYgtJblgXuB/5Sgq32nVqYw8gDM4CD0PLyWB4+pJAjSfMrSd+9qmq8iSco9/yVbwe5NergvvTS2ZOSlP6WowWdUY2ZdBBEReCfEKk0KTw+FIAMdfLX1smMLhiSAreMEW02nQgCeRab36i/qgrtWgWvE8WyfU/wAlp32JsBq4gEXaxmvUk8eRComPw+fs2tBc+CMoF4kuHgLLRPs6e3Cl76pbTnK0ye841HNa28aSAPVBfNo4tmZlN2UipUEi1hMDM3kTx6hRm8mx8NSpy2kBkBhokNve7RZ0HnKsdaw1Nugd8lm32l72U8rqVI53Ad4jQefNBj+1nTWeeZlap9lWzTSw76rhBqkZfytBg+ZJWSUahL8xveYNwYvB6LcdztuDF0M2UMcw5HNboLAgjkCOHQoLDmSmvTMr0FAS1yfpBBsciqTkBtIImiUJTcn6JQHSuTcrkGfZ0kvQgrLztUBBCW1MMrJ3NKB9hTvYZwWkSHAtI5giIQ7Fat1sKMpedZgdLSfigg93vs2osa12J/SvAIDfwNubkH2j426FV3HbOfg9pio2o59hM5WtNMkDsw0AANywIAtEha+VnW8VGcYZLpuZPdLQBYNy6jqeQ5oGdl7pVaeLxFWoA/ORkdMh7bh7SNQf5I3be69RzT2WIqtb/wDG4lw8Befirfhy7s2ZajQSwHvNBMwJJhwugcZUr1MzKLmsIt27gIk6hlO824nmgzv/ANO3ZHOxVVuHpxqCC9x87NHqeiqW2aPb4mlSw5fkoBtOm78TQ32TI0dYu8XLaHbr0SM1Zxr1APaqveRPQBwDR4BVFmzGmBg6Tmvc+QBmyjvBvaEuBgNknnbwQW3dLYraIe80mt7bLU0GYOIh4giQ0wHxwLyorf7d+lUp/omhtZxAZlGp5Fotpx4K0YasRU7Jzs7qdJpe6IzOcSJjh7DjHVRm8eNbh6VTEO7zwC1nRztAPn4IM03DxdGmG90Oqve5ji4EljQM2UAXnuOJNtReUdvrQaKRBY0d57DmYZnMC2CZk5YIEgcbxAi8PT+7VfYzGsyniBabSWVRGn4XGT+urhvB2lXDv7jJNMVNaZPaNBpvgxYju3QUH/aLG1aRAxDmMENOczY2DS+JEmBrxVUbSq1A4DLEayBbi4AmT6KUdTI7QOMdxpa2Q0ZjUDWtA0OpsL68k1Xw7x7NIBlINYahaBM8TN4cJM8iggauDex2WJIE2vbnMK9fZJioqV6f6zGu/ddB/wA6jcXgXUamd+Ud1rXX1zAFrpFspP8AmCc+z8huNEEHMHN14FpcP8g9UGsdouZUTK8a5AfTeiKLlGMqImk/qglaTkVRcoulVR1B6A/OuTMrkGZZl6111Qq+9dYm2Vo5RPxTf+1dedW/uoNFDkRScs+bvhWj2WeMJFTfGudMo8Ag06k5Xfd6lFFp5yfefkvn2hvliAIOU9SFv+wQ84WkCcr+zZmMaEtBdA8SUElWJ4f0tb3rNdt08r3S5ubs3NJc45y64eQDc6giNbRor5iNn90uD6hcAS0F5ALgJEhsSJhVPYmIGIc6vctc4xI5SIjoRCA3EVKTKZDbEWtlkcuBTlBzHvuYAY0Xg3l3MfUoRmGAaCbkF3KSM51PHU+icx4kuytFgImTci5ieoQJrYbPUGR4y8bN1vqQNNNOSJ3ZaG1WMLQCyk4nQgVHvBdHG8E9Ljig6dHvUIsMr5y63LL+o95SseTSl4dkLrZhYiAWhw5ahBJOqMGOqimXOeaTTV/VbEtpgW1MuJE8FB7Ywr8dVFNhijQPedrnqnUDnlHHqeYU7haGalmYMhrMpiwIcIDszidSTmJnz4ot7W4ellY0ANFh8SSgzrfB1MbVwlHRraIpuABdYudAyjU2BvI5gq+4GgwUwx3diWHNUh2V3dBIBgF0NP8AeWLbz48t2iyq8mXQXGSIaZFst/ZPAq47o7XqVm1GNzFxaWnMS3vxYw27v+G65M3QV3e/ZjGYgOGW9Use1rw/vvJLHyRMd4+Y8UPicGXYd+Ynv1Lg8h3QPKAjd/KFQVWVXNJADKoJzmWh5eRLrA3/AMMr2tWFRrQz2T32+dzw1F0FU2mHGlfUCB4cPTLHklbC2k0Yqi8EAOc1pJEG4yny6ovGUY7XkDYe8+SqlUkZhE6x0g3+IQbVUx9NpE1Gif2gkt2lTzZc4nxWF9v1KW3EnmbdUG+U64OhB80VSqjmsFpbQeBAe4TrBKdbj3xGd37xQbxRx9MmA9pP5gj6GNYIlwHiQF890sQ4aEjzRTMQ5xBLifEoPoj7y39Yeq5YR95f+sfVcgrDyn9n4V1Wo2mwS57g0DqTA8kw5XT7LcGDiTUIns22H7TrT5CfUIL5u7uJh8OAagbWq8XPALQf2WnQddVYcZsymWQ6lTc2NC1pHpCdGKA+uJQ1fGa/XRBmu8G61E1f0JFOSJZq2OMcW+Fx4LcsI9pYC0gtIkEaRwWPbRoDsi+O9ROR8zBGrHebY9TyQ+yN5sjeyqZn0Hn2Q9zXC+rXNIvNjwJ/NIDZ3bVoh2Xtaeb9XMJ9FQdkf7vVr0dYxD8v5Xk1WnwAf7latjU6fZtdhnRTcBlDSY9DoedpUbtLdxxrOrNf3ngB08hy4DXlyQQu0Nr5chcYEubAsfbg+fGeqkMJnqveWB0TZxtNm8tRbgmKOyqbHTUaXEcSM39FN4faNJnE/uO/gg77m8FpEdwEEHjJn0SMTs7tYFT2ZkjQGCHQeYsEThMcKoLhIAMCQR8fJGvcAgFxG1HUwTAIA00J8EzisVTrtDmnM1wBHgenAymMbcPJ4OA9ypuM2mcFXpVHOPY9qWVBH4HEPkDpf1KCn79u7PaLSRIDmgjoIBFunJSG523HsxQpsa5xdYMptuXA5SSAR+EOMuPFQH2k4wPxjnMMglxBBsRnMEHyStzmVyadek4TRqA3iSBqLCYgn1PRBqu1dysRiqbA97KeURB7zsvfDRawID+ZuFntHFVsK9+ELJqMdlAEBsWvLuEX81vWy8e2tTa9ujh/UeIVa3v3Jp4pzazTkrN0dEhwH4XDiPegyPHYjEOdUzCiHEXAnwmwA/nCpe1c2c5iDfUWGgWjbxYB9Cs4PoxnZlBmRNrg+Spm1dnuI7jDcz8R8wgr64FKrUy0kOBBFiDYg+CQ0oHWvToemF6woJCjURdA3UZTKPwxQSy9SM65BCvCtH2d4osxDhMA0z6hzY+J9VVHlH7uYrJiGnnLfXT3gINj/wD6Ra1zjq2D5S0E+h9y77w4gHNeel/qVE1i14yu0e0gno4QhNn7Uc6lB9umcrvEG587HzQTO28Y2m0vyB8iHg8AAXZoAuW3t1KyjEbRBe6BlDjmaNBBsREnURx4BXXbW28lGo95l7mup0m2ub5nnoI93VZbVryG/siPLgg0vdDearRdDDMujKTYviY6Zxp+0DzWnYbfnBuaC+sxjiLsM5hGoIAkL572NicxLTxET4XHmIVq2TjXdtSqiAajuxqSBGe0gzoH2NuMoNOp704Wof0dZjvO6LZtCmeV+Sp9HZzW9oDTbke4gkgGL2i06EBMbOpMa81YaMgIDWWAcBE2MGBfxPRBouFrNOYCLED4x8E/VPdmRYKobEx8VGNzamIPtOc2ziOgnXqrHiHBwI5uj+KBO0mAUXu45p5aQFR/tFpZ8M1zRftM0dA10q77db/u1QTFieKrO1mB9CgAYcabqgniYEDzzFBh20ny4CZAbA8JJ+at+5OFrNoPqU2lwqOygn/hsDQZc6+skG3BvUKn7YAFQgafzKum4u9Yo0HUX+zNx0mZ8vrhAW7dzek4EdmSa1IuLnOJAcHm7i1s2af1fjx03ZG2aWIbmpOB6cR4g3C+fq+22iCHSPj5c/gpPZm1CXNy2OrbkRzcXDx0GvhdBtm2dkU8QwtqNBB9R1B4FZFvjuticOC6mDWpCeEvDTwPMdQrNQ25irfpj5taflPqiK29GIb7Qpvt+qR8Cg+e8SSXEuJJ0vrYR8k0Atf25gsLiw59TC9k8/2lF8EnmWkQ7zVNxG49XL2lJzSy8Z5Y7npce9BVCF4FODdbEk2Y0nlnYD/icE9X3KxtNofUw1QNN5EOEC5JLCQPNBDUWqWwdESJSKeBcLljo6tMDzICOo+VjqBf4weKA2Wfqe8LkqQuQVF5ScLWyvaRqCCPK6S4pI58EGqbPxDXOYJsQCDOmkIPbb/u+IcR7NdsRH9o0W9RZQW7uNk0geEsPrb3EKz73UM9Mls5m5XsPUOkFBVd+zDqTR/Z0gHfmdcj3A+apuZTu28b2ze0d7bic/Q6R6ABV4lBIbOEkDnYEag8CrTsh5eytTdAeWZgdP0lK4I6wSqrs+oJCsFCo5tRr26keWYDTzEhBbsRtR1WmyqXuLX5amVurnHLLcogTYjy6p2jiy51OlDQdXch3W1HX5Br2D+6qts/FsNHs7iHAFpMQZcItq3vNsicbiBNRuYAvqlv7WSe9PIHs2eTUEtS2mfvArNcQ0EBn5GmTI/aEnz6K/bBxJqMa6dXu+NismbjWgjNoS6fDT4K2/Z1tp1WmWH+z99zdBomLvSfOml1UKTr02O4ULc7Pg/AKequPY96buMhVLeGoaWIwj5hrmuY7kO0iPKQEGZb80QzFPjR3eHgb/NV4PVo37Eva60iWn1t4qqSgeFVWTYO2AHAPvp000VVTtJ8GQg3zYdalUbqA6Bqi9pYHu5gRl9f6lZnuxtecrckniTYDqSrhR2qargykQ4tu50d1vQXQPF0vayJc/QchzPlJ8k/tOoBFMaSJ8fBGYLCCk11QyXukBzrm8THJogCOhUZiW5ZdOnE/HxQA1KPLyUdjdpOoxF4uWyQHGOMJ6ti8wlsmNT8AFCbwODWFz/bNmt5TxKCc2XtwYhpdlLSNQTPy8fRA7SpUyZa2548I19db9VXN38cGOLZs4R58FY2fpJA4Nc5x5NAOviYHmgb+4n9j95n/kuUR96PT0XIK1UhNj3J+qMpgGfDj5eaZsDxgaoJHZFTK4fnaR6ifktOxLszOpA8OFllOEb+kbfQ8bRHA8rxxWkt2gOzBFMi2riGgW1k6oM83iw5pVXR7FSTHIyZHjN/NQRKuW2RTqMh1VocO9DIc0X7xNTQGJsL6jkqbUEEwZHOIQLoVMplT9PFA054ggjxVeDDBPARPSZj4JTATxhBPUNqhtR2XKQ8XzCQHcxexsEvZ1cuIqPMmpUcfJrCPLUqCZSE96YjzPTonnOcyBm5xpafO0oJKk/tHxMDien0FbdxNqtGKNKmJaKTpPMgt06XKzhrnQReDHorJ9n9QsxJd/8AW4T/AHmn5INs2s6MOTofhbmq1vfR7aKPH7u1wPHNeCPMBH4x5fRIMxr6Cb+5Qe1MZONoFxytNMMnqZLZ6SIQZpt/El5DjqR3vzCQVDlWHfPZxpYh4iGuJe3kQSbjzlV0hApoXoSAlBBJ7LFV7m06UkuMBo4krat2NhGjTayBmMF7uEnXyCY+xbc2k2mMZUcypVdZrQQ4URycOFQ8Z0Fuq07aIpNaXPAEDXQ+oQZ/tjaZJyUxYSAT01IHG6rZomp7TjHH+Ca3i3rpMrEMZ2tMSBfK4cOodH91D4Xb7Xhp+6YmDcEDMItcCRmHUIJLFVqdMGLNFhyteVnO2dpGtVc7RujR0Vk26X1szWnI1gHtAtLnEA5YNxE8RxVLewhxadR9cEBWDBzNjUlXDaWOFGiKFM9+oAaruP5Z+SqOArCmc+rtApPZbQ95fUJgXOkk8LHhZAvsz19F6pvKP1XfvfyXIKHiKuYARedR8PrmUKQeSJqtg3g+Ca7SAYjkfO+iDxuaQG3MiAYuZAHyRuK2s/vCbE905RcXB9qYHh1QdF5aRa98vOSLHwGvkpTDbKdUaMP2oDg4ua1whoJhsEuIy5obpM21QQFaqXGXEk8yZ0TZKN2ngX0HllQQ6OIcLcwHAGOsRqgUErsbD521xe1ImBpbvjzlo8syBY6Itz+aK2I49oACBmkX8D/FMVqDmFzXRLDB+EzxBt4ygWdDmnWJGtgJHkAucTJHK2toFoBXlN8cNZiY4jWeHBeOcb8ZnrysgU34EWkAwB/T6lWfc2sO2gwGtp+EmWyT6qqPqEgTwspTY+1TRf2kWDXZGgWklp1jzkzCDYG1i8CPZvOaAPKTfUKC+0zCOmkaYv2QcD+SHWn83uVExG+OKdIDwwH9UCYMAiXSRoNEGdvVnT2las53Amo4gdMpMckB282PNZlN0zlHK4za+9VwlEVMW4jKTIvHnfy8kISgXKXTsZTQR2IcOzpwGiQ6YdLiQ43c38NjA5gSgmd296q+DqipQdB4g+y8fqubxHvHBS2+P2i18YYE06f6gPxPFDbnbhvx9E1GV6dM5y0Nc0mYi8g215FQu8Gw6mDqup1RcGAQCATzEi6ACnjHh2YG/UA+5wIVk2Nttoa6pUcTVsCXEklo9nLOgGkDkqlKlsDh6TWudVl4GX2TlbJM5A/UujWBaD4oHNqbefUJgwPeomVI1MRTI7tFtONILnHTiXSfPTohqtIRIsZ0MRF+PS3jKBDKhtPBWHZjiIMkeHhZQNGgdYtOvBTmEqNAgHn193BBLZ3c/euTcnmfX+S9QVevGVuXMCQc0xBMwI6W9QhteA8fmSpXAbOdXqZKesFxvwAny8T48EFicFUpmHtLHcnCD6cEHUGw6dLiXQ8tAdEXbBHJP/e4mCASx5AAOZj2zfvSQHAaW1HK4lao4F7HN75MRHea5p4R+LUIJ73SSSSTMk3JnWZ4oOr1S4y4knr6+QubJDmERIidE5SMGeWieZVEkzeLdY4T6oF7PZGd2ZrSGnuuBGdpgOaDwdBkTy5gIrE0mOB7LPIhxNR9OXNk3NxcGBN5sbIOoWmYBBGs3k8Tp3QL2v8AFLwj2Zz2jZF9CGweBNvdbhdA3h2ycsGTYRrpMDmTYJLqcDMLtmJHPUA8jAPysl02wRoPwzHqY56Qiq1cEkZQ90kZhLZB7oJAsZ7t4nTVAJSYD7yJvoJjwiEbS2eModUeGz7LCQHluuaDcDWLGenEbGUOz7pHejSQcvjGh6RyXV8XmZDozZtAxgtGpIEgz8+iD2tgL9wzOkxJvGoJA1F3ZdU3haPeLSIOk2OUD2j8LjhK77yRIEZYiC1p1F9Rrc31Ujga9MUb0aDjBMvDiGiYzPcDJcSDDGwIHGUEMTdNlXDZ+1aBYG4lorU3Af8ACp5H0XeyA0u1BFrGJAsbqt7QpMaT2b87DdpIh0SRDm8He5AGpTC1GvpGkZzTLAGgkvJDfamQIAte40umdkU29o11Vs0Qe/MgZdDB/W5DmOKnKOyMNVp08j3tqvIaABmzk2htNxnXk4+GiAv7OtuNw9V1Kqcge4FpNg2oLQeU214tWgfankqbOL6kF7C3KeMkxHhx8lmtHdSsS9gyciXse0wCDLZYYPMA6a2T+KwGNq4YMqVJpsgtDjyEAExJAnqgqIfGnGx8OScbwuYHXSdSPQeiZDYN/NGsgxcyLGTraYuQQLEIERwgAgcdT/O/uTo089T6WTRYSMwbb6niupHlbneBCA9hJLRJtoIiLybcP5KQwhiIM/HTw6e9Q9Ik+fj81J4YTzP1y0QSvZjmPf8AwXJiT19FyAHYW3nYapmDQ9pgOaTEiQYBGkwFPbb32biGEOpuzQ/kQXPiXEkm4aBHWTxVLrapDnHQ8Bb4oJbbG2DWdnALTMkCJPcDJMAd4wXHqVB5PofwRrhT7MFpd2uYggtGXLAIcHcDMiI6ygnRP8ECmsI6HraOOp8l7hg0uBcRGYTyjjpz6eK9ZXcIOcjnr8JvzTgxZB7xc7oSOPOQSeBQM13X7s5QSB11M+/0SqbTMAT9WPiV797sRkpkEzoRBgC2Ugck+ysHx3GMi1nPaJuQ65Pu5IBKjC0jM0i0wbGF493TKAdBz+cInFUXCA/ukgEameHtG8ADTwTban6MsEQTmm0kCRE8NSY68YEAgOkgjUDXw0v4fAdF2JaBEQTqSJ1Ng2/QA/3khjzB5fx/oEp9QGOHgfq3RA04R9dEfQLqL+6QHM/SMeAOU5pP7MwL34IF6NwuCfWFnNmmL5iBDBpHMzmEaoPa+0qj2ljnvdTkuAdlcRxkmAZve4Ua/VTzd08Y5oeKDnB0xBaT3faMTwuo6rs2o0xUaWae1aZvbqQgQ7EExAyBrQIE3jUnmSZPmnBiSA3LbLaxIdIIdJI0udenRNYLCuquysaXGCYHADUkmzR1Nl4x8Dn0On9UFmwG+GMYSfvTw2HFub9IZ4MuDE9YGqVjN7Mc9gaa/d9kdym22pBtbjZVxrbyP48bW46J2oHOGs68gdZN/rVAyHAHM6Hk3M8+sdUqnUFxHhGvrfql0aYcQ32TBk6iwm97aJzDYMuPdDiQLd2BrxM93ggRTpB062E3tGtjzSoJMgzHOfcdE67CZCQ8+ye9lvItdpgt8CSm3ASck5OGbXzA43QP4YaET56m6kW2gcZ48oiI8tUJhmEgTwtr/FSFOkZIETa4+tIQEZf2fcF4iOyP7P7r/wCC5BVX4b6/mmcovI10v15K5/7EYuKDgwEVw1zO8NHOY1uabCe0abTaeRgdu4uLOIdQbSJc0uBcAchyuaxxDo7wBe2YE30QU94TZCuFXcTFwHCmHTSZWgES1jzlaCDF9dJs03sVBbT2RUoVHUqgAc2Jggi4DgQ4EgggggjmgioXa63N/Eor7vqktwpQDdney9gqSp7PImXhpHiehgiVz8BA7rgZ8fn4oAHPlt9Rby4ROiSCRpIRv3B40jQ++xTZwDgEA4aDe/W0AHoEpwykyA7MLGTA56a2+KW3DHknXUHPBL3mWgBoMmbxAP4YF0AlKlKkNm1+yfmLBUbYlhJAMGRceHvTeHw1wNL6nSE92DhPyQXfD/aRTa1o+7vBawtEPaRebkkdfOFUNu7Y+8vOVhAJBGYju5WkcALQXdFHuwpXtOhf68EDFJxDC2RDj3hNzEEW1PFdVF7gg8Qdfgn/ALoUbTwp4km3Ez4II1jefj5pwgkSBfopD7uV6xkAjmghmtNrfz4IulQc7utqdwkd1zsvq0mDHRGdmUplIoPWbKiXPqNY2CQAQ97iDlAyNPdJnjwBKYGHJNtOuuiNbTKfp0ygFpU3Tf3fRRtGm6dSi8PSvBI8SQB6oplPnqgZyHmfRcpODzXIJfD/APL6P58P/wB+onMN/wA2xv8A0q//AGly5BJ4z2MH/wBKl/8AkxCz37Rf+Y4r84/yNXLkFcdonGrlyB3ml4fVcuQJd7DfF/xC9ZouXIBsL7fmlDQ+HzC5cg9opyt8ly5Amt/D4BMs1+ui5cgeaiFy5B45cdCuXIOPsjxKSzRcuQG4P8XglMXi5AQ3RE4bQfXFcuQHLly5B//Z"/>
          <p:cNvSpPr>
            <a:spLocks noChangeAspect="1" noChangeArrowheads="1"/>
          </p:cNvSpPr>
          <p:nvPr/>
        </p:nvSpPr>
        <p:spPr bwMode="auto">
          <a:xfrm>
            <a:off x="155575" y="-1790700"/>
            <a:ext cx="325755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4" name="AutoShape 6" descr="data:image/jpeg;base64,/9j/4AAQSkZJRgABAQAAAQABAAD/2wCEAAkGBxQTEhUUEhQWFRUVFxoXGBgXFxgYFxkYHBcYFhgYGhYYHCggGBolHhcVITEhJSkrLi4uFx8zODMsNygtLisBCgoKBQUFDgUFDisZExkrKysrKysrKysrKysrKysrKysrKysrKysrKysrKysrKysrKysrKysrKysrKysrKysrK//AABEIAPEA0QMBIgACEQEDEQH/xAAcAAABBQEBAQAAAAAAAAAAAAAEAgMFBgcAAQj/xABIEAABAwIDBQUFBAcFBwUBAAABAAIRAyEEEjEFBkFRYRMicYGRMqGxwfAHFEJyI1JiktHh8UOCorLCFiQzNXOz0hc0U2O0Ff/EABQBAQAAAAAAAAAAAAAAAAAAAAD/xAAUEQEAAAAAAAAAAAAAAAAAAAAA/9oADAMBAAIRAxEAPwDQpTbivSmnlBznIDbeHFXD1WH8THR4xI94CKc5eZkGCj3o2gzhrmGkAzI/ou2zhjSxNRhHsvMeEy33EeqVR+H9R9dQglNg4cinVpus5zSRc6C94MA6Kz0nA9i9sTUDQTpqyCJP7QHmAq3g8axtZjiQQ6WPbwAI1I5SpKh2gz0AYDf0jLDMYdJbOkAmdOIQO41pa1zIEh2vETaPCOC6jYC+jm6TmAcC0i3KxS9obRa97XWLSLge1e7sxuZBJ9eqRRxMSLmC1xjS2UnTj/FApz3Fr3UySbOhth3RIJBEuudCo/abpLM0S4uMxoe4Bx5A/vFE0cU+KszxAOh0GiBY/NSIIktIcCItAObzglBH4ggGdDLY6AGCfSPVAUcWaVZlRv4C1443a7Nx8EdjaYgA+0G38LgeP4CovFCzHDiXA/vWQfR7KgIBGhuPA3TgVS+zfHuqYIB5JNJ7qYJ4tEOb6BwHkrSHICGJQcmA5OAoHpXoKalegoHpSmOTYK9BQP50thTEp1hQEtKWmmFOBB6uXLkFJDk29yQ1y8cUHhK6UkrkGV/aGyMa48HNYf8ADl/0qHJAALSSSJc2LC9oPG3wVv8AtP2cYp1x/wBN3vc3/V7lT6VQta45S6W8B1kg8tUCMPWl5MS0Hjb61nxVrdi5NOrM5XAOIJjKYY4T4X8lTtnPJJIbIDs0fhixgny96ttSq+qymMjWNc9kSZ1dNwBEEwJka9EBDKTO9kdcF0OEd7vG4nUfIr2jhXme6ATJgG7S3Kx2YambmRyKmsVSD6jADDazQ6ReCAOV7hyGxdLJiABN6ZAnnnBeCB4g3lBDuaGloNxBMiO9cgEHlYAeKHbSmqRBylruMX1HDqUc/DA1HEz+IwDoS45oGus+aZfUcXkCGimQ2SJOaO8Mo1s8eYQQr6EP1PnJ4Rx8/RD4FoDnA3APuhzZHuUjUOd0xBA717e2ePmgXUchB0zZgek3Hvt4oNS+y3/2UcRVfPjDT8wPJXABUn7KKwNCs0airmjk1zGx/lPors5AppSw5MNclByAjMlNKZLrLg9ASClAphrktpQPBOsKYBTrSgJYU81DU3IhpQLXLlyDPmr0pLSvC5B6UtoTMpYKCG38o5sDV4xkd6PbPulZphoyETe4HAC3tfD0Wu7Qw4q0303aPaWnzGqxtrILgZ4g+Vj9dUB+C2K9lIveMrswsCIIMxcaXnwUnTrSyk065wDwg5iQZHLurzE1SKXecCHBtu8XNgNh0kg6yq7tPaJawhrS3M6WmIgA3g8xYeqC4P2gXU6UOz1KQBi0gNJEG3EWhVzae8tVtTMQwG9hIiTcfXJDbrQ+s0QS0DvAmZ8IgjyuhN6WU+1cKdhOkEfG6Ce2dvfSdd7TTqCSCO8xx1AjVpmel+CkN3KhrdoXZsgfBB1Aysk621JHgs0KkNlbVfRfma4iRBE6hBcsVTLCQyLkieETBubcDfoEFiG90QbvHdEky6bfXjyT42syrRmcpdYj9rWZ8QENjnNFCAe8wzxnnbpEehQWz7J6nZ1n0zrUpzHVjhH+F8rTHFYtu5tZtHF4er+Eua135XtyEnwzA/3Vre8G2KeFpGpVJiYAF3Odwa0cSgKle5liO82/NeucrXOpN4tY6PVwgn4Kvs21WEgVagDhBGd1/G6D6Qa5ONWJbn761cO9raji+kTcG5b1C2rD1g9oc0yHCQehQEBLY5NAL0OQENKdaUOHpYcgLplEMKDpFEsKB9epK8QZ/C4hKC4oG0tNFyU1yBayLeKllxVZo0zuPr3lroKzjfegBiyY9pgd42LflCAXDzEX0aATwAtadLjQc1Cb2M/SMA0DSI1iHEfAA+am6GIyZeMvAnoXHQcNQVM4PYgxAa4tOejWY6NQabiBUH+Q+vkEFutu9iMubsqjWvbm7QMc6WkSMsc/mmcdsIszPqh9Nv4Wwe0f4k+wOZ9y2bZu3Cwiiyi59RrZLRmENESczmBpIkWB4hH7d2yadEPNB7y45W0xd5MExaeAJ8EHy9jcI5rvZItMHgEItQ32bUq021X0OwNWSGRJIBjvOmQehAWc18NlbJ1LoHh9BAijWymfrkVMbKxQOZsXc2B5aX5fwUEiMG4hwP1dBI4fvMg9Y62uOkD3BTe2N63Ymrhy5xDaVJjCSJ75YO1fBtd1vAKBpmM4icpDgOek/FWPcrZdCpXrfeabqlIU/wAEhwc5zcrhHH2tbIICvsl9y0FzRfMNI5oQYY8bHhK1TEfZYMnaUcaA2dKzDTI01cDrpwUXt/cQigKwxdGo4B2aCSCeAaRqTf3IKM0iAOlvFbD9le1TVwzqZN6ToH5TcehkeQWK5i0kEQR6rR/seqHtq3LIJ/eMfNBrJK5rk12i9D0BIKdaUK16cY9AdTKJpoKm9F0noCVy8lcgoDXpL3pJCSUHhK9CbLksOQPMVL34w8Yig8fiaW9DlM/6lcWFQu+eEz4fOPapHOPDR3uM+SCj45gFPPaGvHXiL+nNXDduoWVC8kgPY4QCNXMzT1ju+juio+Mxr3MNOA1rnSXWk8CB0j5rQt1NjdoWGvUDYpioxjXEOqDQ2J0EtaYBmYtFg0fYVRtaix3MCVG7zY+nTaxxc2WVR3Sb6Q4Ac4OiB2Pt2jTrvwrXd5nAgAa5THn8VLbUqYgtJblgXuB/5Sgq32nVqYw8gDM4CD0PLyWB4+pJAjSfMrSd+9qmq8iSco9/yVbwe5NergvvTS2ZOSlP6WowWdUY2ZdBBEReCfEKk0KTw+FIAMdfLX1smMLhiSAreMEW02nQgCeRab36i/qgrtWgWvE8WyfU/wAlp32JsBq4gEXaxmvUk8eRComPw+fs2tBc+CMoF4kuHgLLRPs6e3Cl76pbTnK0ye841HNa28aSAPVBfNo4tmZlN2UipUEi1hMDM3kTx6hRm8mx8NSpy2kBkBhokNve7RZ0HnKsdaw1Nugd8lm32l72U8rqVI53Ad4jQefNBj+1nTWeeZlap9lWzTSw76rhBqkZfytBg+ZJWSUahL8xveYNwYvB6LcdztuDF0M2UMcw5HNboLAgjkCOHQoLDmSmvTMr0FAS1yfpBBsciqTkBtIImiUJTcn6JQHSuTcrkGfZ0kvQgrLztUBBCW1MMrJ3NKB9hTvYZwWkSHAtI5giIQ7Fat1sKMpedZgdLSfigg93vs2osa12J/SvAIDfwNubkH2j426FV3HbOfg9pio2o59hM5WtNMkDsw0AANywIAtEha+VnW8VGcYZLpuZPdLQBYNy6jqeQ5oGdl7pVaeLxFWoA/ORkdMh7bh7SNQf5I3be69RzT2WIqtb/wDG4lw8Befirfhy7s2ZajQSwHvNBMwJJhwugcZUr1MzKLmsIt27gIk6hlO824nmgzv/ANO3ZHOxVVuHpxqCC9x87NHqeiqW2aPb4mlSw5fkoBtOm78TQ32TI0dYu8XLaHbr0SM1Zxr1APaqveRPQBwDR4BVFmzGmBg6Tmvc+QBmyjvBvaEuBgNknnbwQW3dLYraIe80mt7bLU0GYOIh4giQ0wHxwLyorf7d+lUp/omhtZxAZlGp5Fotpx4K0YasRU7Jzs7qdJpe6IzOcSJjh7DjHVRm8eNbh6VTEO7zwC1nRztAPn4IM03DxdGmG90Oqve5ji4EljQM2UAXnuOJNtReUdvrQaKRBY0d57DmYZnMC2CZk5YIEgcbxAi8PT+7VfYzGsyniBabSWVRGn4XGT+urhvB2lXDv7jJNMVNaZPaNBpvgxYju3QUH/aLG1aRAxDmMENOczY2DS+JEmBrxVUbSq1A4DLEayBbi4AmT6KUdTI7QOMdxpa2Q0ZjUDWtA0OpsL68k1Xw7x7NIBlINYahaBM8TN4cJM8iggauDex2WJIE2vbnMK9fZJioqV6f6zGu/ddB/wA6jcXgXUamd+Ud1rXX1zAFrpFspP8AmCc+z8huNEEHMHN14FpcP8g9UGsdouZUTK8a5AfTeiKLlGMqImk/qglaTkVRcoulVR1B6A/OuTMrkGZZl6111Qq+9dYm2Vo5RPxTf+1dedW/uoNFDkRScs+bvhWj2WeMJFTfGudMo8Ag06k5Xfd6lFFp5yfefkvn2hvliAIOU9SFv+wQ84WkCcr+zZmMaEtBdA8SUElWJ4f0tb3rNdt08r3S5ubs3NJc45y64eQDc6giNbRor5iNn90uD6hcAS0F5ALgJEhsSJhVPYmIGIc6vctc4xI5SIjoRCA3EVKTKZDbEWtlkcuBTlBzHvuYAY0Xg3l3MfUoRmGAaCbkF3KSM51PHU+icx4kuytFgImTci5ieoQJrYbPUGR4y8bN1vqQNNNOSJ3ZaG1WMLQCyk4nQgVHvBdHG8E9Ljig6dHvUIsMr5y63LL+o95SseTSl4dkLrZhYiAWhw5ahBJOqMGOqimXOeaTTV/VbEtpgW1MuJE8FB7Ywr8dVFNhijQPedrnqnUDnlHHqeYU7haGalmYMhrMpiwIcIDszidSTmJnz4ot7W4ellY0ANFh8SSgzrfB1MbVwlHRraIpuABdYudAyjU2BvI5gq+4GgwUwx3diWHNUh2V3dBIBgF0NP8AeWLbz48t2iyq8mXQXGSIaZFst/ZPAq47o7XqVm1GNzFxaWnMS3vxYw27v+G65M3QV3e/ZjGYgOGW9Use1rw/vvJLHyRMd4+Y8UPicGXYd+Ynv1Lg8h3QPKAjd/KFQVWVXNJADKoJzmWh5eRLrA3/AMMr2tWFRrQz2T32+dzw1F0FU2mHGlfUCB4cPTLHklbC2k0Yqi8EAOc1pJEG4yny6ovGUY7XkDYe8+SqlUkZhE6x0g3+IQbVUx9NpE1Gif2gkt2lTzZc4nxWF9v1KW3EnmbdUG+U64OhB80VSqjmsFpbQeBAe4TrBKdbj3xGd37xQbxRx9MmA9pP5gj6GNYIlwHiQF890sQ4aEjzRTMQ5xBLifEoPoj7y39Yeq5YR95f+sfVcgrDyn9n4V1Wo2mwS57g0DqTA8kw5XT7LcGDiTUIns22H7TrT5CfUIL5u7uJh8OAagbWq8XPALQf2WnQddVYcZsymWQ6lTc2NC1pHpCdGKA+uJQ1fGa/XRBmu8G61E1f0JFOSJZq2OMcW+Fx4LcsI9pYC0gtIkEaRwWPbRoDsi+O9ROR8zBGrHebY9TyQ+yN5sjeyqZn0Hn2Q9zXC+rXNIvNjwJ/NIDZ3bVoh2Xtaeb9XMJ9FQdkf7vVr0dYxD8v5Xk1WnwAf7latjU6fZtdhnRTcBlDSY9DoedpUbtLdxxrOrNf3ngB08hy4DXlyQQu0Nr5chcYEubAsfbg+fGeqkMJnqveWB0TZxtNm8tRbgmKOyqbHTUaXEcSM39FN4faNJnE/uO/gg77m8FpEdwEEHjJn0SMTs7tYFT2ZkjQGCHQeYsEThMcKoLhIAMCQR8fJGvcAgFxG1HUwTAIA00J8EzisVTrtDmnM1wBHgenAymMbcPJ4OA9ypuM2mcFXpVHOPY9qWVBH4HEPkDpf1KCn79u7PaLSRIDmgjoIBFunJSG523HsxQpsa5xdYMptuXA5SSAR+EOMuPFQH2k4wPxjnMMglxBBsRnMEHyStzmVyadek4TRqA3iSBqLCYgn1PRBqu1dysRiqbA97KeURB7zsvfDRawID+ZuFntHFVsK9+ELJqMdlAEBsWvLuEX81vWy8e2tTa9ujh/UeIVa3v3Jp4pzazTkrN0dEhwH4XDiPegyPHYjEOdUzCiHEXAnwmwA/nCpe1c2c5iDfUWGgWjbxYB9Cs4PoxnZlBmRNrg+Spm1dnuI7jDcz8R8wgr64FKrUy0kOBBFiDYg+CQ0oHWvToemF6woJCjURdA3UZTKPwxQSy9SM65BCvCtH2d4osxDhMA0z6hzY+J9VVHlH7uYrJiGnnLfXT3gINj/wD6Ra1zjq2D5S0E+h9y77w4gHNeel/qVE1i14yu0e0gno4QhNn7Uc6lB9umcrvEG587HzQTO28Y2m0vyB8iHg8AAXZoAuW3t1KyjEbRBe6BlDjmaNBBsREnURx4BXXbW28lGo95l7mup0m2ub5nnoI93VZbVryG/siPLgg0vdDearRdDDMujKTYviY6Zxp+0DzWnYbfnBuaC+sxjiLsM5hGoIAkL572NicxLTxET4XHmIVq2TjXdtSqiAajuxqSBGe0gzoH2NuMoNOp704Wof0dZjvO6LZtCmeV+Sp9HZzW9oDTbke4gkgGL2i06EBMbOpMa81YaMgIDWWAcBE2MGBfxPRBouFrNOYCLED4x8E/VPdmRYKobEx8VGNzamIPtOc2ziOgnXqrHiHBwI5uj+KBO0mAUXu45p5aQFR/tFpZ8M1zRftM0dA10q77db/u1QTFieKrO1mB9CgAYcabqgniYEDzzFBh20ny4CZAbA8JJ+at+5OFrNoPqU2lwqOygn/hsDQZc6+skG3BvUKn7YAFQgafzKum4u9Yo0HUX+zNx0mZ8vrhAW7dzek4EdmSa1IuLnOJAcHm7i1s2af1fjx03ZG2aWIbmpOB6cR4g3C+fq+22iCHSPj5c/gpPZm1CXNy2OrbkRzcXDx0GvhdBtm2dkU8QwtqNBB9R1B4FZFvjuticOC6mDWpCeEvDTwPMdQrNQ25irfpj5taflPqiK29GIb7Qpvt+qR8Cg+e8SSXEuJJ0vrYR8k0Atf25gsLiw59TC9k8/2lF8EnmWkQ7zVNxG49XL2lJzSy8Z5Y7npce9BVCF4FODdbEk2Y0nlnYD/icE9X3KxtNofUw1QNN5EOEC5JLCQPNBDUWqWwdESJSKeBcLljo6tMDzICOo+VjqBf4weKA2Wfqe8LkqQuQVF5ScLWyvaRqCCPK6S4pI58EGqbPxDXOYJsQCDOmkIPbb/u+IcR7NdsRH9o0W9RZQW7uNk0geEsPrb3EKz73UM9Mls5m5XsPUOkFBVd+zDqTR/Z0gHfmdcj3A+apuZTu28b2ze0d7bic/Q6R6ABV4lBIbOEkDnYEag8CrTsh5eytTdAeWZgdP0lK4I6wSqrs+oJCsFCo5tRr26keWYDTzEhBbsRtR1WmyqXuLX5amVurnHLLcogTYjy6p2jiy51OlDQdXch3W1HX5Br2D+6qts/FsNHs7iHAFpMQZcItq3vNsicbiBNRuYAvqlv7WSe9PIHs2eTUEtS2mfvArNcQ0EBn5GmTI/aEnz6K/bBxJqMa6dXu+NismbjWgjNoS6fDT4K2/Z1tp1WmWH+z99zdBomLvSfOml1UKTr02O4ULc7Pg/AKequPY96buMhVLeGoaWIwj5hrmuY7kO0iPKQEGZb80QzFPjR3eHgb/NV4PVo37Eva60iWn1t4qqSgeFVWTYO2AHAPvp000VVTtJ8GQg3zYdalUbqA6Bqi9pYHu5gRl9f6lZnuxtecrckniTYDqSrhR2qargykQ4tu50d1vQXQPF0vayJc/QchzPlJ8k/tOoBFMaSJ8fBGYLCCk11QyXukBzrm8THJogCOhUZiW5ZdOnE/HxQA1KPLyUdjdpOoxF4uWyQHGOMJ6ti8wlsmNT8AFCbwODWFz/bNmt5TxKCc2XtwYhpdlLSNQTPy8fRA7SpUyZa2548I19db9VXN38cGOLZs4R58FY2fpJA4Nc5x5NAOviYHmgb+4n9j95n/kuUR96PT0XIK1UhNj3J+qMpgGfDj5eaZsDxgaoJHZFTK4fnaR6ifktOxLszOpA8OFllOEb+kbfQ8bRHA8rxxWkt2gOzBFMi2riGgW1k6oM83iw5pVXR7FSTHIyZHjN/NQRKuW2RTqMh1VocO9DIc0X7xNTQGJsL6jkqbUEEwZHOIQLoVMplT9PFA054ggjxVeDDBPARPSZj4JTATxhBPUNqhtR2XKQ8XzCQHcxexsEvZ1cuIqPMmpUcfJrCPLUqCZSE96YjzPTonnOcyBm5xpafO0oJKk/tHxMDien0FbdxNqtGKNKmJaKTpPMgt06XKzhrnQReDHorJ9n9QsxJd/8AW4T/AHmn5INs2s6MOTofhbmq1vfR7aKPH7u1wPHNeCPMBH4x5fRIMxr6Cb+5Qe1MZONoFxytNMMnqZLZ6SIQZpt/El5DjqR3vzCQVDlWHfPZxpYh4iGuJe3kQSbjzlV0hApoXoSAlBBJ7LFV7m06UkuMBo4krat2NhGjTayBmMF7uEnXyCY+xbc2k2mMZUcypVdZrQQ4URycOFQ8Z0Fuq07aIpNaXPAEDXQ+oQZ/tjaZJyUxYSAT01IHG6rZomp7TjHH+Ca3i3rpMrEMZ2tMSBfK4cOodH91D4Xb7Xhp+6YmDcEDMItcCRmHUIJLFVqdMGLNFhyteVnO2dpGtVc7RujR0Vk26X1szWnI1gHtAtLnEA5YNxE8RxVLewhxadR9cEBWDBzNjUlXDaWOFGiKFM9+oAaruP5Z+SqOArCmc+rtApPZbQ95fUJgXOkk8LHhZAvsz19F6pvKP1XfvfyXIKHiKuYARedR8PrmUKQeSJqtg3g+Ca7SAYjkfO+iDxuaQG3MiAYuZAHyRuK2s/vCbE905RcXB9qYHh1QdF5aRa98vOSLHwGvkpTDbKdUaMP2oDg4ua1whoJhsEuIy5obpM21QQFaqXGXEk8yZ0TZKN2ngX0HllQQ6OIcLcwHAGOsRqgUErsbD521xe1ImBpbvjzlo8syBY6Itz+aK2I49oACBmkX8D/FMVqDmFzXRLDB+EzxBt4ygWdDmnWJGtgJHkAucTJHK2toFoBXlN8cNZiY4jWeHBeOcb8ZnrysgU34EWkAwB/T6lWfc2sO2gwGtp+EmWyT6qqPqEgTwspTY+1TRf2kWDXZGgWklp1jzkzCDYG1i8CPZvOaAPKTfUKC+0zCOmkaYv2QcD+SHWn83uVExG+OKdIDwwH9UCYMAiXSRoNEGdvVnT2las53Amo4gdMpMckB282PNZlN0zlHK4za+9VwlEVMW4jKTIvHnfy8kISgXKXTsZTQR2IcOzpwGiQ6YdLiQ43c38NjA5gSgmd296q+DqipQdB4g+y8fqubxHvHBS2+P2i18YYE06f6gPxPFDbnbhvx9E1GV6dM5y0Nc0mYi8g215FQu8Gw6mDqup1RcGAQCATzEi6ACnjHh2YG/UA+5wIVk2Nttoa6pUcTVsCXEklo9nLOgGkDkqlKlsDh6TWudVl4GX2TlbJM5A/UujWBaD4oHNqbefUJgwPeomVI1MRTI7tFtONILnHTiXSfPTohqtIRIsZ0MRF+PS3jKBDKhtPBWHZjiIMkeHhZQNGgdYtOvBTmEqNAgHn193BBLZ3c/euTcnmfX+S9QVevGVuXMCQc0xBMwI6W9QhteA8fmSpXAbOdXqZKesFxvwAny8T48EFicFUpmHtLHcnCD6cEHUGw6dLiXQ8tAdEXbBHJP/e4mCASx5AAOZj2zfvSQHAaW1HK4lao4F7HN75MRHea5p4R+LUIJ73SSSSTMk3JnWZ4oOr1S4y4knr6+QubJDmERIidE5SMGeWieZVEkzeLdY4T6oF7PZGd2ZrSGnuuBGdpgOaDwdBkTy5gIrE0mOB7LPIhxNR9OXNk3NxcGBN5sbIOoWmYBBGs3k8Tp3QL2v8AFLwj2Zz2jZF9CGweBNvdbhdA3h2ycsGTYRrpMDmTYJLqcDMLtmJHPUA8jAPysl02wRoPwzHqY56Qiq1cEkZQ90kZhLZB7oJAsZ7t4nTVAJSYD7yJvoJjwiEbS2eModUeGz7LCQHluuaDcDWLGenEbGUOz7pHejSQcvjGh6RyXV8XmZDozZtAxgtGpIEgz8+iD2tgL9wzOkxJvGoJA1F3ZdU3haPeLSIOk2OUD2j8LjhK77yRIEZYiC1p1F9Rrc31Ujga9MUb0aDjBMvDiGiYzPcDJcSDDGwIHGUEMTdNlXDZ+1aBYG4lorU3Af8ACp5H0XeyA0u1BFrGJAsbqt7QpMaT2b87DdpIh0SRDm8He5AGpTC1GvpGkZzTLAGgkvJDfamQIAte40umdkU29o11Vs0Qe/MgZdDB/W5DmOKnKOyMNVp08j3tqvIaABmzk2htNxnXk4+GiAv7OtuNw9V1Kqcge4FpNg2oLQeU214tWgfankqbOL6kF7C3KeMkxHhx8lmtHdSsS9gyciXse0wCDLZYYPMA6a2T+KwGNq4YMqVJpsgtDjyEAExJAnqgqIfGnGx8OScbwuYHXSdSPQeiZDYN/NGsgxcyLGTraYuQQLEIERwgAgcdT/O/uTo089T6WTRYSMwbb6niupHlbneBCA9hJLRJtoIiLybcP5KQwhiIM/HTw6e9Q9Ik+fj81J4YTzP1y0QSvZjmPf8AwXJiT19FyAHYW3nYapmDQ9pgOaTEiQYBGkwFPbb32biGEOpuzQ/kQXPiXEkm4aBHWTxVLrapDnHQ8Bb4oJbbG2DWdnALTMkCJPcDJMAd4wXHqVB5PofwRrhT7MFpd2uYggtGXLAIcHcDMiI6ygnRP8ECmsI6HraOOp8l7hg0uBcRGYTyjjpz6eK9ZXcIOcjnr8JvzTgxZB7xc7oSOPOQSeBQM13X7s5QSB11M+/0SqbTMAT9WPiV797sRkpkEzoRBgC2Ugck+ysHx3GMi1nPaJuQ65Pu5IBKjC0jM0i0wbGF493TKAdBz+cInFUXCA/ukgEameHtG8ADTwTban6MsEQTmm0kCRE8NSY68YEAgOkgjUDXw0v4fAdF2JaBEQTqSJ1Ng2/QA/3khjzB5fx/oEp9QGOHgfq3RA04R9dEfQLqL+6QHM/SMeAOU5pP7MwL34IF6NwuCfWFnNmmL5iBDBpHMzmEaoPa+0qj2ljnvdTkuAdlcRxkmAZve4Ua/VTzd08Y5oeKDnB0xBaT3faMTwuo6rs2o0xUaWae1aZvbqQgQ7EExAyBrQIE3jUnmSZPmnBiSA3LbLaxIdIIdJI0udenRNYLCuquysaXGCYHADUkmzR1Nl4x8Dn0On9UFmwG+GMYSfvTw2HFub9IZ4MuDE9YGqVjN7Mc9gaa/d9kdym22pBtbjZVxrbyP48bW46J2oHOGs68gdZN/rVAyHAHM6Hk3M8+sdUqnUFxHhGvrfql0aYcQ32TBk6iwm97aJzDYMuPdDiQLd2BrxM93ggRTpB062E3tGtjzSoJMgzHOfcdE67CZCQ8+ye9lvItdpgt8CSm3ASck5OGbXzA43QP4YaET56m6kW2gcZ48oiI8tUJhmEgTwtr/FSFOkZIETa4+tIQEZf2fcF4iOyP7P7r/wCC5BVX4b6/mmcovI10v15K5/7EYuKDgwEVw1zO8NHOY1uabCe0abTaeRgdu4uLOIdQbSJc0uBcAchyuaxxDo7wBe2YE30QU94TZCuFXcTFwHCmHTSZWgES1jzlaCDF9dJs03sVBbT2RUoVHUqgAc2Jggi4DgQ4EgggggjmgioXa63N/Eor7vqktwpQDdney9gqSp7PImXhpHiehgiVz8BA7rgZ8fn4oAHPlt9Rby4ROiSCRpIRv3B40jQ++xTZwDgEA4aDe/W0AHoEpwykyA7MLGTA56a2+KW3DHknXUHPBL3mWgBoMmbxAP4YF0AlKlKkNm1+yfmLBUbYlhJAMGRceHvTeHw1wNL6nSE92DhPyQXfD/aRTa1o+7vBawtEPaRebkkdfOFUNu7Y+8vOVhAJBGYju5WkcALQXdFHuwpXtOhf68EDFJxDC2RDj3hNzEEW1PFdVF7gg8Qdfgn/ALoUbTwp4km3Ez4II1jefj5pwgkSBfopD7uV6xkAjmghmtNrfz4IulQc7utqdwkd1zsvq0mDHRGdmUplIoPWbKiXPqNY2CQAQ97iDlAyNPdJnjwBKYGHJNtOuuiNbTKfp0ygFpU3Tf3fRRtGm6dSi8PSvBI8SQB6oplPnqgZyHmfRcpODzXIJfD/APL6P58P/wB+onMN/wA2xv8A0q//AGly5BJ4z2MH/wBKl/8AkxCz37Rf+Y4r84/yNXLkFcdonGrlyB3ml4fVcuQJd7DfF/xC9ZouXIBsL7fmlDQ+HzC5cg9opyt8ly5Amt/D4BMs1+ui5cgeaiFy5B45cdCuXIOPsjxKSzRcuQG4P8XglMXi5AQ3RE4bQfXFcuQHLly5B//Z"/>
          <p:cNvSpPr>
            <a:spLocks noChangeAspect="1" noChangeArrowheads="1"/>
          </p:cNvSpPr>
          <p:nvPr/>
        </p:nvSpPr>
        <p:spPr bwMode="auto">
          <a:xfrm>
            <a:off x="155575" y="-1790700"/>
            <a:ext cx="325755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6" name="Picture 8" descr="http://twscritic.files.wordpress.com/2012/05/to-kill-a-mockingbird-scout-and-jem.jpg"/>
          <p:cNvPicPr>
            <a:picLocks noChangeAspect="1" noChangeArrowheads="1"/>
          </p:cNvPicPr>
          <p:nvPr/>
        </p:nvPicPr>
        <p:blipFill>
          <a:blip r:embed="rId3" cstate="print"/>
          <a:srcRect/>
          <a:stretch>
            <a:fillRect/>
          </a:stretch>
        </p:blipFill>
        <p:spPr bwMode="auto">
          <a:xfrm>
            <a:off x="4648200" y="4495800"/>
            <a:ext cx="3886200" cy="20193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724400" cy="4525963"/>
          </a:xfrm>
        </p:spPr>
        <p:txBody>
          <a:bodyPr/>
          <a:lstStyle/>
          <a:p>
            <a:r>
              <a:rPr lang="en-US" dirty="0" smtClean="0"/>
              <a:t>Written in the mid-1950s</a:t>
            </a:r>
          </a:p>
          <a:p>
            <a:r>
              <a:rPr lang="en-US" dirty="0" smtClean="0"/>
              <a:t>Written in New York City</a:t>
            </a:r>
          </a:p>
          <a:p>
            <a:r>
              <a:rPr lang="en-US" dirty="0" smtClean="0"/>
              <a:t>Set in the fictional town of </a:t>
            </a:r>
            <a:r>
              <a:rPr lang="en-US" dirty="0" err="1" smtClean="0"/>
              <a:t>Maycomb</a:t>
            </a:r>
            <a:r>
              <a:rPr lang="en-US" dirty="0" smtClean="0"/>
              <a:t>, Alabama</a:t>
            </a:r>
          </a:p>
          <a:p>
            <a:r>
              <a:rPr lang="en-US" dirty="0" smtClean="0"/>
              <a:t>Set between the years of 1933 and 1935</a:t>
            </a:r>
          </a:p>
          <a:p>
            <a:r>
              <a:rPr lang="en-US" dirty="0" smtClean="0"/>
              <a:t>Scout Finch is the protagonist.</a:t>
            </a:r>
            <a:endParaRPr lang="en-US" dirty="0"/>
          </a:p>
        </p:txBody>
      </p:sp>
      <p:sp>
        <p:nvSpPr>
          <p:cNvPr id="2" name="Title 1"/>
          <p:cNvSpPr>
            <a:spLocks noGrp="1"/>
          </p:cNvSpPr>
          <p:nvPr>
            <p:ph type="title"/>
          </p:nvPr>
        </p:nvSpPr>
        <p:spPr/>
        <p:txBody>
          <a:bodyPr/>
          <a:lstStyle/>
          <a:p>
            <a:r>
              <a:rPr lang="en-US" i="1" dirty="0" smtClean="0"/>
              <a:t>To Kill a Mockingbird</a:t>
            </a:r>
            <a:endParaRPr lang="en-US" i="1" dirty="0"/>
          </a:p>
        </p:txBody>
      </p:sp>
      <p:sp>
        <p:nvSpPr>
          <p:cNvPr id="1026" name="AutoShape 2" descr="data:image/jpeg;base64,/9j/4AAQSkZJRgABAQAAAQABAAD/2wCEAAkGBhQSERUUEhQWFRUWGBcYGBgYGBwbGBgcHBwcGBgYHBgcHCYeGBkkGhgXHy8gIycpLCwsFx4xNTAqNSYrLCkBCQoKBQUFDQUFDSkYEhgpKSkpKSkpKSkpKSkpKSkpKSkpKSkpKSkpKSkpKSkpKSkpKSkpKSkpKSkpKSkpKSkpKf/AABEIAMkA+wMBIgACEQEDEQH/xAAbAAACAwEBAQAAAAAAAAAAAAAFBgIDBAEHAP/EAEwQAAIBAgQDBQQHBAYIBAcAAAECEQMhAAQSMQVBUQYTImFxMoGRoQcjQlKxwfAUYpLRM0NyorLhFiRTc3SCs/EVNMLSFzZkk6PD0//EABQBAQAAAAAAAAAAAAAAAAAAAAD/xAAUEQEAAAAAAAAAAAAAAAAAAAAA/9oADAMBAAIRAxEAPwDvERAJHI4yZbjT0WARxEGQDB5gjeb+nPFufYsD6b4Y6eTpKoTxC50sFJMiWJB0MAN7+RjAYsjxWo67DbfvFPWREiSLbTv64OcJ4pVpmCQVnYvTvItcObTF/wBDAnD6UhhUryZM6SDYmf6reZ3uZxeqKLirmNtX2tuW1OOfK+AJ1+LVC8qy6fDI1L0uB4rX2/PG5uPjSCoE2kF0t5SG3+WAf7OpMGrmZ1R7Tb7/AHNvPElog31Znr7TDnHQYA9k+Oq39JpQ9dalT6eInArM5qpqOiqrgk2VxaZ3DG/6ucZjlgPtZm2rao3Lfn8MWU8qIia5iRdz0mxLD06YDY9Jl4fXqkySlQ6bEWBBMgkSQD1i3TATszTd6U3EO/2o5+H7J5GfeNsbeKZ1xlK1JSwXQV+s07vH2pJMa+flgV2Qf6qqG5V387FUYXH9r9cwP5kZhjK16iW2DIR6waB+E4IJxOqBGlCQInUZ9T4InntgYCOR/XwxFqkWlT0vE+6MBDO8O7wksxk/vW/vJtis8PXujSMaWVlLam1Q0ydo59I2tiVSp16/n0jfHOgEWwFa8DpMLkkH94jnIFgOeKf9GaUyJ97vPrvFuVsaFqMP+2J98fX3f5YDNS7HUqjxqaAo5kk356iR1uINzvjJxrg1OpU8IZQiimhFRZ0pYSCv54O8Mq+NjMQo3jl7sKg7R1/3v4V+XgwA/iVCrSplKS1XNQoSwCsQFDSNSrYHUtjvB6CRNfJZmoBqov4dvDeOkxvfcjrthlpcVNQ/WMAwMQSqnlygfo+WLavFKaCNSkwWsQRAiSTsL9emAC8LpZimWhaiybErIgWEzBG8bdJ2kaUoVgD4SbWURc8xJtBt8cXLxpCJ1IL83W/6n5nFlPi9IXNWn/Gs/j+iR0wHxo1gBCmw5tbmY36/h7sZq1OqJYjxWHtjSBNxJYdca241SO1Wmf8AnWPx9PcMVd6uY+qDoNRMHUCbS0wJ6f3pwGHiWWWlVJWpr0sNjY85sTafwx2jx4zYn9dJ35YHVOFju9IPPVMmdvTGc0QbeXXa4gyeZ+eAPUuO6tRmQBNt+nLr54+zHFniVUxG4BJ/AknYXjfARqgpiCd/aNrzzNscObaHudPISBERt0Mtv+9gCtTitvHdhHti4bku02n1wOJXUQGMPAULJiLgkfz5fMeqd45vcSbbTtzvbpzn43UxUSQyvAmWIIvPWLe/rgN78RGrxGCtgdPw/W+PlztRbeH/AC5cumBiZxd76tiZ+eNFLLggHvCs8tDmPeDfAHKrHQB5fyw20mYBAQJCiekxB/HCXUnQNhYC5HvG+GOlni1yCOVnN4JJtpEWjaeXScAaE2uP++/PHWUjoeW3LAcVmkiWJAUnxHoR898RytZnYjcALzaZi9y0H+Ee/fAG+9Iv+X65Yh+0nrjPlqEQegOK+5EX8/mT/OcBrbN/vfhiAzv73zGM/cKOXlyxOlTHT44CPEqk5ercmYPvDL7vsxgd2WAHfDVPiQnpeml9rExvPMe7X2hqsiKqqCHZFJk2kl5jaPD15jArgNV+9rhQhAFA3LC2ggcuajAM6v57f98Vu82/I4F8Nz9Woj6u7lXIBAb3Wna5xfpqDlS+DfzwGpivPHTUX9G+A3F83Vp0mYd3I08m5kD73nhdbtJmf9oB6Iv5zgHjUCcSLEcz5Wwhvxau29ZuWwQfguKU7S16DMBNTVElhJEcp/5jgPR8hmkVyWYKAre0YHx2GEPvd7bavkoJkTzJgjmBywNznamtUEOiwwK3VLTzHhkfHBNqu9gbvy8sBj4jxanSVVNJGqF1bW6I/wBXaU8Qm5m/88YK3aCm2ZDqB3YIC0gAV03Cp3asA/iM6ZucWcXh6g1BICj7M/mByxf2doUjmaepE8JLTEXUFhfVG4BwDLl6qgicmlMQJZ1AHp4aZg39LHFqdoaS27pPcrf/AMhgvQy6VQ4N4EyDMEX8/LzthTbMADYcybkbb88Bqzfb2mp0iiD1vtOw9nAqr2t8avToQV2OkE7Rc77fjjQrJJOhZvO5O03v0xfTzC3stjBibbef73yOAyU6uumgNmeBFpvaIvfliqn2VzMeJRTNpWp4dIFgNidr7RfrvpyDHXThBAqKbSD7fr+WHbjtT/WGBEkKt7RspiInrz54BKrdkakyGRhG5OkeguZERfnJtyxjz/AKqKWPdybeGp7V9QidrCN94wQ7Q53TWjSCNCm8+f8AlgbW4w7qAwWFW0jbbqennyGAA0aTOT9kC55/AcyTgm+TUBA8iJsRDETG2w2/vXw58Vya5aiGFOhrIpm1GmTDGLynMg9dsL2Zo1lg1aJ1sSrQiyCTqIC6TJIeYEC42wC+mlW5G8gE7g8iRsbH44nmsz42imsAkfaO1t5H4DGtmqmuE0KWJiO4TUY6ro1CYPoL4bqHA3ddWrJLM2cEML3DDRvgF3N5wBxpaTKxcm1wOZJ262npfDDkmPg8PWB9oHSm3nGAVejSA1PnKJIgSqlyABvIB6Y2UuHoyqq5h32jQhEd5p0gljYXBiJAO1xgCtNWLkGxETe32THUSAb7WPTFnB3MsGMm3KImSJsJ5wenXGatwJaSy1bMNMABakFmvCgSDO/zNgCcb+GcDCvrYOTpH9dUqGeYaAB4duYOo+8C1CIPof54rqLG3kcczHElpzqZEH77Kv8AiOBGY7XZZfazNKdvC2o/3JwBN0BjVNoI9R/lPxxJSZ2/DC030h5QWV6lQ9EpsZ/i04mO01arBocPzdTzde7B98ER78Ax8WcaDfdF2PTzwtcBzIGYrwN0on1jWMVp2lrPTzqVKIoVMtTUxq1kFgxvA02AB9+OdmKpNUk+02XQn1FR1JwBHg9YKGAWJJt6M1vUAge7BJsz5dbfhjDwqpHerAH1rb+82t0HzxvaPLAB+0Ff6h5/d/xDCiagth24xku8pMqgajpjlFwTeJ2GFenwIlkk2MywDQvIkkgAQcBnSqLYwZirLt7vwxvpUN9rR/L88Y87RIaYsbA8iQBI92ofEYDLmHt7x+OGBcypkzN2j+D/ADwMynB3rEKAQD9rSSBz5dYjfngUmacAAkGIHO3LkfxOAM5rNDvDceyu/kbj1vizg9ZnzChBMajz203AtvY/HAnIUzVmSBD0gbAGGqCmfXfmcbOCca/ZDTfSzak1NBEmJXmP3wd+RwD7wbvKbuxXStZYhiZDqrFYGmJKyDDfZEThVyVDvwBTr0WJ+zrCve5tU0HfoCMMdLNvmwyKKSsjM6lpIi4UwKV2BIM+Q8o8y4tlTQzFak3i0hkkSV9QWAPyBwHotDsFmDdnVZM3aeUfZEcvvYL5PsBTHt1GPMwAPm2o8seUcN41m6TsKFSqoWmXKhvCAADq0sdJEQdrzh2r9v69LLZdgRUq1e8Lh0EKAVCQVKg+1J9eWAd17HULQGBBBBDtPXYmPljNxrKtrZjmKYJUDQVlyw0pMLNiSLaRBI6xjzPLdqs5mcyA9WowJWKWoU0u2xClVgwBJ674LZ3jPcMqhG9inswEQgqfdP3PiZwBLN5FXrqzxoamWDX8RG45EkT7Ig29cU5/s6SyrSUw5CCZ0amAkBiLgX6/hMe03EQuY/ZqaKEWi9RWi40o3gAOyzcjnA6YXKvaPN5sMata1OmDIASCy6gfCBuJE4Bz7QlGq/6y/daU0DTVSQqmQxSGY7s0kDYCxicA4pSLh++zFZ6bF6bl6IQwCniNQAyyyptsFiDfC5lOCNVRVFRBq5sSB4izFZAMQF+1AuMO/DeEZVtQOW7zuyENQUmdS+kFlAQdTPTx2PLACsy5XiHfU6hDGmSZanaAiEfC4BAYwI64IDLLV8bUw5a5bvANR5mNIj4YL5HhOrLQygVSgBVl8IMiJA+0AAb3kDpYsnB7WAUdAqgD0GA8NzHEqleztKjYRYWbbr6knBbs/wAUzebfuaOldNOIXwrA8JZy2om7kmBJJFsCMhlGcsiiWItabw3LHezvGKuTc1qVNW1q9MawdNijNEESR4Of2sB6GvZLPF9TZxFYiNQDFgNyBGiBMbbwJmBijMdi0Z9OZz1dvGEMMF3QtOlmcgTC7XkemFqv9IXEH2enTj7lNZ/v6jjDX4vm6p8earX30uVnYbKQNgOXIYBrPYTKU/EaJYXIatVZQfCrLcaFOqTfbbeDieWzHC6FRS37HpVjq8KVSV1VAI0iowMd2bnaOcnCHW4eDp1kub3Y3589zjVS4ISSKdItDbhZ5jn0icA4v9IOVVE7vvW0qqOtKmVDMZMiWTkDfTMx74v9K9XSopZTYBdVWpcwB4iiqN421dcLP/hLJ/SNTpX2dwDy5CTy6Y0Ucmh+1Ve+1Olb+JyBgNXDs5UrDideqEDVqMkJMDQHQ2JPTqcbuyb/AFlK++WYfCufyOK6OXFPLZs6Kizl6p8bqbk7QoEXbaTjDwDjVOi9JnHhWk6NtBJqFxEsORX4eWAdMqgLVBOn6y5MQdSK0i1/a/u+RnSmXuAHBv8Au8wPMfK9z5YUct2tozU1Co7NUYqoe0WgBQ0Cw64vftbS0n6uspgxLnfl/WdcAd4hTZ6NRxJVQpYrvErqIAtMaiffhMznFqKtTTRUOo21t4SAIAnUwFwPszt64Y8yKgy1fSxjQJB8RuQhEtcWb/thF4lly1KgQmnTp8RN2MEkgdIUeXh88A00c3QSkqsoZyoLHSSQfDYFoWNzIxYldatdDBA1PYEA2WiIBi17+gwqPn2lJIGrRy+9FvLeL40VGZqatGoh6m+w/oxJHO07HAehnu6dFjpqBiYUkqxEgkAFTzg2uTpHlhAy3YnOPH1Dja7QseXiIkeRwd7P9rqq5N6i0suGFajThEYCGWqZPjkkFRHLfAmp9Iuar1RSXwKWHiprfTu1yur2ZbcQN7jAEeGfRzmp7vUlOYmSDBVu8XbUYJAMeXrATNcFpKUX9qpMdI8KBiRLLADEEC9omJjGDgwY1a3fzqSdXeatQJc04NwQfERBPljIqkVkBnwhW2mYKtHtWFokT88Ad4TxWor0yr+1vIHN9B8zZvl0tjbme09Wo2Zyz6DSWnVYRTGqSeZBGoS5Onna4wvLTZIUi4UmD0LBh8QQffiupxAtmKpC3rLpgXKyyn/0/PAG+N8Q7/O5uooC/wCpPI0BNgiGyswJ0mxnkBFr8zCg0cvM2SsbAE+FaDbEibkDfnijtpwep+0/VL4WS5Yqos2xZoH2VNzyHTE83w8NQpLUrUFZRUkCqpPjFECIJBJ0PzjbAVcHU16+mCrMyAMqnZnVJYgQVA1GfI3OGzM9m6WtVq1VNqakg6Qp7uGktMgKp8QiNQ6HCvSz1PLoaaDVJnvBBJnYgBreUgbc74q4BmUfMUdYVY1EuY8RifETudQt64Bx43w1a2fUHN5ZXNJ6K0/GW8QfRJCQCWqG0mB1wDp8IXIsDVLMDpkKsqYIMahIIItB3B5jBXLcVyXtGokrJGjU9pPiIVCFGKs8MtXFVaHiqkaSwVhZnAkmLrIJmNgbiZwHWVswhfKZerpLG9N6SKGHIC3h06dtJvfVEDRw/szmWq03an3QDo1TXVHiWT3i6EZlbVMzA3iwGGPsp2ezGUpFO61Kx1Aa0EGIZruT4gFsdiPPG/I8YSqaqgFXpOadRWiVYAEiVJBF9wcASoqqx5e+PTGoVsZKLY1B8B41Ry2Xp5jTS74RWWlrLrddTrUqCaJEBe6IHPvDe2NKcGorT0NRdtBqH+lujeJaisRSgw2X9NNNiL2OjhXaetWrhfApZ9/romVE6RXFriw6eZmeV+lipRomaCsDVqJC1KixoWmSfEWsQ+3LTz5BjznBst+zl1WqhFSmkKwqEh6JqC1ouN45esYaeUS2jLO3nVq6f7qC/wAcGOJ/SP8AtaIKmXqUUVtRqau8gkaBI0gxfcSfI7YjSqhl1Kysp2ZTKn38j5GCOYGAzUMvVHsmjSH7lPUf4nJ/Dni1+H6/6WrVqeTOQv8ACsCMaA+O97gIUeG009lFHuvjSMYq/FEUwWv05j15x/liocWDQFUkyg2JgvOnb+yx2sBgGPI5GjVGl2JJsUIEGdxeQ3p8sDePdgKVtNQIgWBTcjUDcjSSZYSTax8zthW4x2grBCKYE961KAwb2QrBgVsQdR+G+KuEdo6Wlv2oXEkvrbUxmyqi+oFjO84A1Q7Hd05dQWKrIK2EnwkESeRJxfUqAqQCCLi3luJGAuX40lWq9OoDrOpVRi1UJBBsx8JJg3903jDRmqCaSGeKjBu7TSSahUSwBAgaVIN/LATeuTl8z5U1/wCqgwnZ3MDuaSw0h4mPDHiAAM3MEcvfhtp0h3NXXUCq6KCTcqpdTrKi8SBbnPxUON8PIUjvNUMulRGllIP1kHxAkabGLNgMmcWBlza+j5WxLibkKkW+tqA//j/MDGbNVLUeg0fljeWRqbavEwLFVGxLAAzY2tgNHBKNRsrmkpI7P3uXYBQWkDvTEAbDVeOR9MVcJ4geHcU1lWAC11TUkGNTAOB4QRpQC1t+eDPZmhW/Z6xNNkSUZDJUEmVaCF6BRMHGLiPZ3N5h1cU6rIBC7utxDkT1iJ6KMBko8fNfOZiqVg1SslTpju2B1+Im50DcwC07DE+O8Fc5uaVlQIAptC6Q2kQIi5EeQwZyfYqtTRmNKWZSAoMnqbLYE2G554h2gIpGrqqoHWpT+qYBCwCKVku0L4TJXzU9BgB1bs84phiYFluSxvJJIALlYEbRsMRp8RGX8CLLAElw9ZFIhSPCCDJJIv8AdwNzNSoRrVG0kmAbsSG01DCnwQ5jQQIUWJAxiFCq4JCsRBJMgCNybmw8zgNGZ44WN6SkHdtVYt7iak8vLGfOF60VCFIViAoJ8MAQYv4YA6xF/OzJcMZ76AysRTVywZEYsDcoSLAsTMgAloMQWvsr2RqliKlPSoMrW7tX3XS9IyQCpkg8pUEQRcBHB+GhqoGYdipQEkKDpJAdRqabwIIiIZgJwezP0cZmQcv3dMEMGLv3oIIsQpoDSY6fKLu3CezIoSe+qMSxYghNMmBZSpCgAADSAYAEwBBggDl8hgErhHYRqJae7IMEBmYkNBWTppoGEGwgc7kHBOoWydFadJFZWbQQWYAAgk+Ji0E7AmwmTtBNvU6YwcS4MmYQLWkgMHEMVIZZgyL88Aj1+DZlqhLioVRX0MaoDadJ0IuYZTrAIAOkSZO02I9g61Ra9Skdbp42ao2zurKusMRqYcv88bR9F+Q/2Lf/AHan/uwX4L2Uy+WM0kIMRLMzEDfSNRMCbwMAco40hMVUaeBPEGzHeNorKizZdMx7/Pf34BRo5KnSqZdkAl3psYHVlkfEYV6LgU7DbM1/mqD/ANOHGvRAXK7e3S2/tr+G3uws0aHhcHcZqqD7xU/9uAwcZzkUI8XiFrWs2q59AcB8hVFOk7a6imfsbna0gfjAwb7TLpoKADBmfcGifeR8PLCm1ewBkLMkfh6x+eAdeE50Zhn3AUiB5GZ+EDlzwZr8BeiyrVYOGRjN7sHeZXadJUW+7ha7IZxVN1nVyEEiGWJMwJBO55jDhxjtHRrMur6s0y4A1KxJYsv2drTv9/AI2eywOdrgWBAE8pZacfCcGeI8HrZTL09Vam/fwtdBYBUlgp0spdSIBFuYuDhe41U/1qowrBZCEIyEloVIAsRJKjy88WZTiSZhmfOVKkzTRRRVQzRK6egHjmysx1YAVmqY0Iur7Tgx0KUr+Vx0xtz3B1WjTrd5TZmN0GrUCRJYE2IMC9r+84Z8vwfha3ZawAIOg06+4EXcJqMyTAKi22KuL8W4VAUI1Qr4VVTVXT5eJgAeVxgMHDeAvQdSoR3OgnSzAAsdIBUEqSdovcDaZw+5nhebC0a9FQn7OYYM0VCajotQgkQi6bFtyqiIBMq/CeK90xoplnDuaTaWaSRRcVRuJggQTcRceZbO5+i9MDN0ahCpXZEBLIKtRyVJCuGIWmKaiQY8QAwH1R1TN6mBAsrikV0mmSzugZXuLxpNpI92vP8AaYCuXp06bK1MUyKh0goCxVWUBhbUQNIiGIPTCDxTOBKmiitQUmgySdWkAAFQ9gS0z192Kc1xjLnLPSGWc1jrAzDVjA8ZIbQGInRC8pwDNl+AZJmmrmkWfsqpCqPuhmmwHUcsPHCOzWUVFeiqVAdn1d5PofZB9AMeMcEzy5fVqSlX1aZ7+mH0xNl8UrM39B0w/fRdUptSroVDAV9SDRIUMotJmPZO5n54Bw40qlCGKrtcsBF/OOXmMD8lmdCqtNFrFRGpKZUe+szaT/y6j5YMU8uAbKq+gH5DF+jADHWu/t1BTH3aW/vquCT/AMqrgXW7FUKtQVGpHvAQe872qHkbGdRJI5EnDQqYsCYBfodiKIAH1sDaK1RTtF2VgxsYuTjQOw2Ui9LV/bq1W/xVDg0RiPvwAmh2PyVMgplaII2PdiR7zONlHJUqZlKdNSdyqKCfUgTi1jiAoTvgJ99yGJLSnfEqVAYmEM306b7TPl5dflgKdHQY+IxbUE/5Ej8MUlsBJcXIuKaQk4F8b7Wrl6ndIAziNRJssiQtucX5e+8BzjPbQUMyuWSi9WqwUiDbxTAA6wJ3GMNfjVdmJOSrSf8A6ct/egz8cBs7XWtVbNkmm6Ks1FYqEC2EHYTMc97b4yf6cOLDN1iOsIfmaUnACcz2jqa0ATuwlWXBuRBBG8eZsLyL3xdR42rZtqenwtW1yt7lWkgzBXxlj0jywrVuLVKjBarswJk3uZsYG0x5Y2UOyuYqVBoy9Z6ci4Qr4ZvDOAJiYnywB7tPncv3LIK6s5EBRJAJ2lthF98JWYyo7vX3tNiCFCA+MggmQIiAR88ehP2SrlGTL5GhQVgVNSvVWrWgiDGksEMHlOMVL6Kah/pK1FR5Fp+JpwPhgAYoZSmgFTOvVFvqsvTKyYi7vCm1pN8RpcbFP/yeUp0jyqVfrKnqC1l9wIw00+xCUrsKLx92qdR/i7tR88UVs6lM6RkjPUgMD5hlQg+5jgFLMaqr68xUBqt9tvKIjSvIDkOWDPBeBUS4K1yWEsFRCpECHOqZGxmwxfmO2Zpkj9npoYmCjTHWCdsY6vbd6w0tSpsomxXTE7wQ4InnBvzwB+vx2iqsprOREN9a03tvqBB88LtTO8OQ6hl5IMgl6u+8+0eeMeezr1aRSnUFOk0a6bFrMJI2EERETe3OJODM8PF9bMBqMeHccue/lfAHn44taXp0mlVY6xWZWiYN2e9zEQefIYB1qrsfA1Qibqxlhz5RI934Se02RNJUMQoI3iSdRJ26MLfzjGnI8Q1NU0rSDPou66wgAIOkNMsYEkzz25ANeqWjUxJjmZxwiNjHnzwRbJ6ahFWg9d5t3aNDAixlCPwO3LGgcGzDn6rhLaf30rz8WqBflgMeSFIUmqONT6tKCfDAHiZvfAHrsdiwdkePfstYO1G1RSoCuVVhqUE6SPbUgCD97Esj2RzrMNWSNFBsUekGVpVlYKziSCgtzk4dcvw/N6yzUsu4KwWrEa2JYszaaepVkkTc+yNtgDQlUESPwIPvBuD7sSBxXl5tq0g84JI90gW92LSowHyNiZOKqjjkI95xAVcBcWxXc4kiYmRGA4tPHRfb44+0zv8Ar+eOscBZTEY+apirVjqpgIkzjqUZxetDFoTADuI5nuk1ClUq84pzIKlSshZYgnoDsZ3x5SQzvUBrUwXqGe8OhtcktOqwOomQfEJ2x7Q9GRAYr5iJ+YIwk8a+imlXrNW7+orudRlaZUnqVCqD59b9TgFw8OqKv1ml6aHV4WDK7+yi2NiCSPEPtGLxGen2WzdQBwKsNcaQgWDtAZ5j1w0VOwGcZlY55GAZWhqAElTK+y2DFTsxJllQm0w9UDbkJsMAnZTPHLA6BQgf7ECnUPlAjUfWOfpimp2zzDPoSmimJl6gMCYvpBg+UzhQylVqj+0SANTkk+Xh95Mb+dsRbNEnUzmY8vWNxacAy57jWcldVemoZwngDGJm/igHby3wF4nnqwcgZhmEC4gf4Z/HA+pUVplgCIIkm8EWsDc+ZHriDZodPl/mMBKrqILGozHzJ6E9fL54y0c26qQtQoCxnzsMXHN7jTM+n5CRueeKHXw7Rf18ufuwFdWrManZjefS0AXveemKw6A7E+8fyxIJgm2ZprRQUlC1L95UJubmAsiFAWJPPUI5nAZctn9JYmmkFANLLIMEQbyQ0T4hB6RiNfLnQtUIRTcsFO4LLGpQTvGpfiMXftFZVBJ1IZ9qGQ9RBFjHywWyubTMGKyAncK1Xu6SkKFUjSBA0r4iWEASdWAwuE7tNMU4Ud5UaWLObhUWLQgBMcyZMaVwR4JxJ8lWDlFqaqZ0Otg4JgEzEEG0naR7QxPsnm1Lh6RpI6MxVaxOkqyoD4x9rwt8d7XbKDsXVaeRWuqU1Qs1Einquz92XAGmSBtJ0/EGrgmfR9ZVx4yG0gkkeESWAJgzIv8Ad92CRGM3D67NTAal3MWCSCoAsAI2HlFoxpHngPguOOcdJ92KWqdMBLViLVMQZoxzSTgPmM7YnTp9cSWBi1EwHVPTEox8DGIM2AkamITj4LOLadLAfU6eM/GOP0Mogas4XVsLSfO52wSRMePcT7Q06nEDmK9NqiIzd2o0kFQNNPwk2gjWepbywDr/APEKk/8ARkR1sfzxE9uVH2/7o/kcJPGe1eWrgpTyiLVaAj2WopJF7UxPpqg4z9suLAd3k6QAWiuqsw9p2MEgnoBCgdSMA5VfpLprvUNuiA/liI+luiNwzf8AKo//AGDHn/Bu1vcIAmRyjsP6yrTeox9JeFHkoH54xHidXUahNMEVe/AAWA5aSFT7vPTtAwHrWT+lTLMRqSqq/f0qVHmYafhOG1cyrAMrAqwBBBEEESCPKMeO0PpUzkRU7p12IZRB8iBcg9MZ8v25zVFdGXrmnSBYokAhAxLaQWuQCSL9MAJGmmhpgyTOpgDvBETuVHkLnrAOIL2arEDToPl3iA/BmBwUkF16KJ9LQPx+WClHI01otXzDEU12A9puQA6kmwHryBOAUczwerTANRConexX+JSR88X8H4KczXp0UN3MSfsgXZj6AH1sOeCg4jVqz3WUphDI06jrYefjGr+E4s4BnaVAmuaqUYDIENNzUuLwyoZNoEkbcsB3iyIHajklp06NJtD5isZNRxZoJG09BjP/AOFsHQ5junBulVBqpvpuUdQUkQJ3WwN8HOz9DLU+7qZpVdDl1NIMAVLsZryCCNR1BfFa45xjRnadBcmGh1SrmddIKVVwFAJKEobalYSwYkze4wCRxDJZWhVZar5gsDdUSkoE+IAE1H8MEQehGNHZnMKuYp1adLvUpEzTqFCzalYagGGiQYIHkPPDlwXs3wzNPJp5mpUsD3jMRYBRLUrAQoEtHxw2ZbsRkafs5Sl6sC3+ImcB5dnuJUlqKGoK7M9RzQk+HUYUHuistctC2BaI6OnZbPqSAnChTBga1pkR6s6Tb+1hyymUSkIpU6dMdERV/wAIGL2bAcp1DpmCnkSLfAkYrc4mamKXPXAQZpxWTB6nH1RsVg4Cxjip26YkEJxYAB64CpKXXExfb4/rfEjTnfbEiYGA4qR+r4nrxQW+GLVGA7iSpiS0zjQlL9EYCtaeL6VH345qUblfiBjNxLMwhCVQjEGCIY2GwBMTMRNrbHADe1/EnSkaVGm1SrVGiAY0hvDJbkTf5nljzfiPZ11y9R3pd09IkHSTEjkZN9mHPaZjBjN8eqsGWpVqmoSgJSmPGw9khdOkX6CxjnhZ4hxzMZuKQ7zu0IaoWklo9jUTEk3EfvN6AKeA1e7116gDJRAIBtNQnwC0TeSZnbGJ+HV65ao1ONRLn7M85IHrN8eg8C7NLSorVzB0pQHevqGzkQnhPtuFgKpEAkk8sJ/aDj7VmOkaE+ypMAD7znmbj3m2AXqmVI5D9e/EaaEESsjmOvzxrqcPqLpaUZanhDJMTE6SCBeNj88ZtPngPu6fkI/XXFoyz9R8casjkKlQxTVnPRVLfIGcFT2EzzX/AGd79SoPwYgj3jAHqHDx4zSppoW7O1SIiB4i1QWGoCNr4w8ecVmRKbI4pI1Q6GVlkQiydWkADUbkW6TjFk+BPXo1EZdTHxI4DxTKmSHlBZkVlDT4TEi4i3s52Z4jQqB1yzERBV2RZHSGYYA1kOBIO50VJrGGcPMRJkRMD2yoGoxKm+hTjud+jls1VrFaqU07wAyhZtSp4iPEBBL+sj4mspweokPSyuiqJ0mtXDIhIUEgIWZvYBvcmTNzi/gHZrMUmLVM2TJLMiDwkmST47bmfZwFXA+wlTLJoGb1pvpegpUekuYxtq9iaNV9eYerWYWALBEUdFWmqwOt5Nr4YVHUz544XjAUZThtKkAKaBQNtzGwMEknkP1OL9WOF+uIapwEtWPmOIE44xwEWbFZfHXxwUpwFbXxJKGLCIxKmuAio6YkiRiwHHBgK3OKmxYxviOnAcCYS+IfSMEzFSkKfhpuyTN20mCeUCQYv0w9pS/UY864V2ep1q9V6ihl/aa+sSZ0/ZJAuF1Mb+XlgCGX7RUq3s1XB6Fif5H5HGipTKjUWSPN1n+EkN8sK/aHs/laI7zL1yXVz9VcrGo7MRuoiZJmDtjEO3NSnlyopUmYm1R11MOsTadsA1VeI0xu6+4zjO3GaQ+0MZOCfR9ms6gq1KooowBGpSWaRMrTUqFW8DUZMTABGNNT6Eaxn/XKZ6fUxz5nV0wET2ppDeoMc/0woc6uN9T6JKNJQe7zGYaBOmvTpyeekFBAnq04RO1vCBRbw5PM5VRzqsXDW+/JWdREBTsDvPhBozXazK1F0VG1rM6WUkT1jkfMYw5finDkrU6niIRlYpoZkaNUAhgTHinfkLWwpcMz2VUAZjLvU6vTrFGM/ulGUx7sMZp8JqZeqaKVUrKjaVqVBqmDBidLdYWT5YDT2045ROWpNSFPVUrPV0rYBVLCWAjSSYkW59MB6Hb2uAFpU6KGAPDSTUY5yFBJJvh57G5LIplqNV6CGsVkuYa4J2DMQto2AwwUeLZSl/RoqGfsIg/wkYDyv/S3iVXwq9Zv3UDfguJjI8Ua/c5gz1pGfms49co9rKDuqd4NTGAGaLnYXO5PLGhs9Tn2m9wEfhgFPgvasCUSiGWBfvZMCQP6S55m5G52m7ZleJLU9k3G6ncT1gke8SOhxnyfZ2hRKmlTClRYgmT638XvnG5afQAeg3wES5xYj4g488QOA0sRitiMQDYgzYCTN5YhOOM2I6pwE5vj4LjiDriwHARRcTnoL4+Ue4YmLbYCHd47jpxBhgOnbHwW2IhbfliVME4DgTEly/piaUzzGL1Q4CtKVxjy1c46s4YaoZoJ3HiOx3+EY9QqZhlqquklGDMzAWphRu3kTaf0EDN0AzuwHhLFgCLgMdQnzhsBh4lmxVpFS4mJl1k22Gv2tPlLe7CmeBVGqUKbIdDuiyLr4mCm4kbHDVWyY+R/LAngjt/4hl0Bhe8BI9JY/hgPTM/2yoZaqtKqSpZdSwLBZI32G2DmR4ulRdSMGHl+pwm9quxy5wpUFQ06iIUmJVhqLCYuCCxE9OWAvZfsxmcnnxIPcMrywYFW8NpEAhtUcvfgPWabatsU5jNooIcrB3BiPfOMa1CFx539IfHKtFQab6SXCyNwNBYweRPhv0HrgDfaDsbwvMyYWi/36LKvxS6H4T548y49wFMpVCjTVVhKVAWOoTBBAYKrDmL7gzcYryXaKoxitm8yk/aDM4HqutTHmCfQ4Orwb9rp0kOYVmNc0xW8TAhggQeIK58VQDxAEQekYAVwrjwpkrUDVKSpBTUENpIKsp1TM2E+0ZscVjJZgqHanWZDEOJZTYGzKpU2IMA4dOHfQ49N9TV6TiD4TTMT5zNvIfhIJKt2CzLED9pRUnZdU8hMFYmNtunM4Dz/ACmaoA+NqwI5Lbbl7Qvj1TIZ/LMgKLUYSwl2bUWBIeb/AHg3ujCH207GvRKuWDhjp1gQT5MJMHoZMiemNIzJXwvXRWG4eoFYeq8j5YD1J8Vl8fVamKC2Am1TFRq4ib4hIwFobH2rFQUzi9EwHxXHRi0LzxEUyfIfP/L9bYCAPvP6+GLNHW5/DE1SBj4rgIasdOIkY4oOA+7zES2JuMSSngKRjZQy7RtPw93PHyUr2/HC4O+cFwwqKxJCg6GAm2h4hhEEBwYmAwGAa1okb2xGrWCqfHTmDGpwoJ8zeB5wcLXA+FZd6hFViGue6ZdNU+e51AfuFhtflgzmeyVKwokqRGqb+ciALxyFvTASzddalFqb16SkgByjAwJBcCbgEBlvyO2B2eyGUa61ArQBqEsGAFpXnbmCDtc4oqcNZdg8c9SaDvH3iNvPEUSmrg1aiBRvNRAT5XYc8BS3Assd673n2aZ9N488Cm7H5ejmqFajmG1KxLLVKqWGlgNFgZB3mZnyODT8XyWppzFJQDC/W02kQCSACSBMi97TjHm+0mT1CM0oWDdNZMyOlMiCJ2jbnNgOFem8dR+IvHqDiK1Otvl8xb88KfFe1WXZQKecqWIN6TsLHoUXV8RtvjuV+kSiFioKjv1p09KnqYepK/E+7AOTONPMe7CX2n7PLnCVaoaYWpqkJr/qlEQWWN5mcN+VzNOrS1U2DLJurSDHmpg4WeJ0GLOUNw8XZgCNCAjwmdwD7sAAp/R/k13fM1fTSk/3W/HG+hxKlkjTFJRSWmxIQsdTlxpcs1yTpA6DwgAEmDorUAR4rnzlv8U4W+L2mABBH4gYBvzX0kfV6kULb7cz5+G1ptMwbxqgwCT6T6rG+mOqyCPODMjC8aX7TmadMyFlFFiRf2VJERYTPkx9auO8E/Z62lSzKG0h2QpqIAJ8JvzBuJ8QN5wDXxbtHVNM6WR2syxDQT7LC5hhMjYgwbGMB37IlTFWoqvuwL0wRN9mqgix5gHGPKFSppnqVb09TYX6XtiLcKy0nXUqzJ9nuoibe04O0b/PfAeyVgZxGDzxqzHL3YowFL0zeMfLSxsp+yMRwFaU8XAchc4+x2hz/tHAWrS67/hizu8fYmuxwHO5GImni0YieWAoOWxw5c4244uAy/s5Gx3xfSonocWDfF6YCkZf0wD4fXQhaek06gAHdMoVhFoUAlWA28BMeWGYYUe3X9Gf96uA25nh61BpdQw6Hkeo6HzGEXtRwVnU1Fd2PfCnAZ2Yr3SsoPNisRz335D0uruPQYXMp7K/8U//AEHwHnA7IVW/qXPqh/MY10exlaIWgbdYEfPHpxx1/Zb0P4YDxpeEVHqOiLrNP+kKkaKcblnEqIjz+RjDVzKoYDK/oCR/ETfDPlP/AJdqf8Qv4DCPU5egwDb2fyVPNkhXVHAnQwMkfeHIj5j54Yst2KRA7uQ+mnUhdMCdNj7R2wkdi/8Az1D+03+B8etZr+hq/wC7b8MBX2eyQoZKkg+4pJ6sQGY/E/CMBKubEv5u/wAmK/lhky3/AJSl/u0/wjCh97+3V/6jYC58x54WeOZgKH8OokCG1EaPEDMD2ukHrPLBqvt78LfF9m9PzGAoSi7slWgQKikMu02jYnmCNuc84jBkZLNVa1Nsyutp00qQKqPvM5+7TULJJjlsJwtcO9k/2h+GGXhvsZ7/AINv8aYARxXMoh7ugS15erN6jfaKfcpTtaW3PTGROC1WEwt+rKD8C04+Htn0xqXb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QSERUUEhQWFRUWGBcYGBgYGBwbGBgcHBwcGBgYHBgcHCYeGBkkGhgXHy8gIycpLCwsFx4xNTAqNSYrLCkBCQoKBQUFDQUFDSkYEhgpKSkpKSkpKSkpKSkpKSkpKSkpKSkpKSkpKSkpKSkpKSkpKSkpKSkpKSkpKSkpKSkpKf/AABEIAMkA+wMBIgACEQEDEQH/xAAbAAACAwEBAQAAAAAAAAAAAAAFBgIDBAEHAP/EAEwQAAIBAgQDBQQHBAYIBAcAAAECEQMhAAQSMQVBUQYTImFxMoGRoQcjQlKxwfAUYpLRM0NyorLhFiRTc3SCs/EVNMLSFzZkk6PD0//EABQBAQAAAAAAAAAAAAAAAAAAAAD/xAAUEQEAAAAAAAAAAAAAAAAAAAAA/9oADAMBAAIRAxEAPwDvERAJHI4yZbjT0WARxEGQDB5gjeb+nPFufYsD6b4Y6eTpKoTxC50sFJMiWJB0MAN7+RjAYsjxWo67DbfvFPWREiSLbTv64OcJ4pVpmCQVnYvTvItcObTF/wBDAnD6UhhUryZM6SDYmf6reZ3uZxeqKLirmNtX2tuW1OOfK+AJ1+LVC8qy6fDI1L0uB4rX2/PG5uPjSCoE2kF0t5SG3+WAf7OpMGrmZ1R7Tb7/AHNvPElog31Znr7TDnHQYA9k+Oq39JpQ9dalT6eInArM5qpqOiqrgk2VxaZ3DG/6ucZjlgPtZm2rao3Lfn8MWU8qIia5iRdz0mxLD06YDY9Jl4fXqkySlQ6bEWBBMgkSQD1i3TATszTd6U3EO/2o5+H7J5GfeNsbeKZ1xlK1JSwXQV+s07vH2pJMa+flgV2Qf6qqG5V387FUYXH9r9cwP5kZhjK16iW2DIR6waB+E4IJxOqBGlCQInUZ9T4InntgYCOR/XwxFqkWlT0vE+6MBDO8O7wksxk/vW/vJtis8PXujSMaWVlLam1Q0ydo59I2tiVSp16/n0jfHOgEWwFa8DpMLkkH94jnIFgOeKf9GaUyJ97vPrvFuVsaFqMP+2J98fX3f5YDNS7HUqjxqaAo5kk356iR1uINzvjJxrg1OpU8IZQiimhFRZ0pYSCv54O8Mq+NjMQo3jl7sKg7R1/3v4V+XgwA/iVCrSplKS1XNQoSwCsQFDSNSrYHUtjvB6CRNfJZmoBqov4dvDeOkxvfcjrthlpcVNQ/WMAwMQSqnlygfo+WLavFKaCNSkwWsQRAiSTsL9emAC8LpZimWhaiybErIgWEzBG8bdJ2kaUoVgD4SbWURc8xJtBt8cXLxpCJ1IL83W/6n5nFlPi9IXNWn/Gs/j+iR0wHxo1gBCmw5tbmY36/h7sZq1OqJYjxWHtjSBNxJYdca241SO1Wmf8AnWPx9PcMVd6uY+qDoNRMHUCbS0wJ6f3pwGHiWWWlVJWpr0sNjY85sTafwx2jx4zYn9dJ35YHVOFju9IPPVMmdvTGc0QbeXXa4gyeZ+eAPUuO6tRmQBNt+nLr54+zHFniVUxG4BJ/AknYXjfARqgpiCd/aNrzzNscObaHudPISBERt0Mtv+9gCtTitvHdhHti4bku02n1wOJXUQGMPAULJiLgkfz5fMeqd45vcSbbTtzvbpzn43UxUSQyvAmWIIvPWLe/rgN78RGrxGCtgdPw/W+PlztRbeH/AC5cumBiZxd76tiZ+eNFLLggHvCs8tDmPeDfAHKrHQB5fyw20mYBAQJCiekxB/HCXUnQNhYC5HvG+GOlni1yCOVnN4JJtpEWjaeXScAaE2uP++/PHWUjoeW3LAcVmkiWJAUnxHoR898RytZnYjcALzaZi9y0H+Ee/fAG+9Iv+X65Yh+0nrjPlqEQegOK+5EX8/mT/OcBrbN/vfhiAzv73zGM/cKOXlyxOlTHT44CPEqk5ercmYPvDL7vsxgd2WAHfDVPiQnpeml9rExvPMe7X2hqsiKqqCHZFJk2kl5jaPD15jArgNV+9rhQhAFA3LC2ggcuajAM6v57f98Vu82/I4F8Nz9Woj6u7lXIBAb3Wna5xfpqDlS+DfzwGpivPHTUX9G+A3F83Vp0mYd3I08m5kD73nhdbtJmf9oB6Iv5zgHjUCcSLEcz5Wwhvxau29ZuWwQfguKU7S16DMBNTVElhJEcp/5jgPR8hmkVyWYKAre0YHx2GEPvd7bavkoJkTzJgjmBywNznamtUEOiwwK3VLTzHhkfHBNqu9gbvy8sBj4jxanSVVNJGqF1bW6I/wBXaU8Qm5m/88YK3aCm2ZDqB3YIC0gAV03Cp3asA/iM6ZucWcXh6g1BICj7M/mByxf2doUjmaepE8JLTEXUFhfVG4BwDLl6qgicmlMQJZ1AHp4aZg39LHFqdoaS27pPcrf/AMhgvQy6VQ4N4EyDMEX8/LzthTbMADYcybkbb88Bqzfb2mp0iiD1vtOw9nAqr2t8avToQV2OkE7Rc77fjjQrJJOhZvO5O03v0xfTzC3stjBibbef73yOAyU6uumgNmeBFpvaIvfliqn2VzMeJRTNpWp4dIFgNidr7RfrvpyDHXThBAqKbSD7fr+WHbjtT/WGBEkKt7RspiInrz54BKrdkakyGRhG5OkeguZERfnJtyxjz/AKqKWPdybeGp7V9QidrCN94wQ7Q53TWjSCNCm8+f8AlgbW4w7qAwWFW0jbbqennyGAA0aTOT9kC55/AcyTgm+TUBA8iJsRDETG2w2/vXw58Vya5aiGFOhrIpm1GmTDGLynMg9dsL2Zo1lg1aJ1sSrQiyCTqIC6TJIeYEC42wC+mlW5G8gE7g8iRsbH44nmsz42imsAkfaO1t5H4DGtmqmuE0KWJiO4TUY6ro1CYPoL4bqHA3ddWrJLM2cEML3DDRvgF3N5wBxpaTKxcm1wOZJ262npfDDkmPg8PWB9oHSm3nGAVejSA1PnKJIgSqlyABvIB6Y2UuHoyqq5h32jQhEd5p0gljYXBiJAO1xgCtNWLkGxETe32THUSAb7WPTFnB3MsGMm3KImSJsJ5wenXGatwJaSy1bMNMABakFmvCgSDO/zNgCcb+GcDCvrYOTpH9dUqGeYaAB4duYOo+8C1CIPof54rqLG3kcczHElpzqZEH77Kv8AiOBGY7XZZfazNKdvC2o/3JwBN0BjVNoI9R/lPxxJSZ2/DC030h5QWV6lQ9EpsZ/i04mO01arBocPzdTzde7B98ER78Ax8WcaDfdF2PTzwtcBzIGYrwN0on1jWMVp2lrPTzqVKIoVMtTUxq1kFgxvA02AB9+OdmKpNUk+02XQn1FR1JwBHg9YKGAWJJt6M1vUAge7BJsz5dbfhjDwqpHerAH1rb+82t0HzxvaPLAB+0Ff6h5/d/xDCiagth24xku8pMqgajpjlFwTeJ2GFenwIlkk2MywDQvIkkgAQcBnSqLYwZirLt7vwxvpUN9rR/L88Y87RIaYsbA8iQBI92ofEYDLmHt7x+OGBcypkzN2j+D/ADwMynB3rEKAQD9rSSBz5dYjfngUmacAAkGIHO3LkfxOAM5rNDvDceyu/kbj1vizg9ZnzChBMajz203AtvY/HAnIUzVmSBD0gbAGGqCmfXfmcbOCca/ZDTfSzak1NBEmJXmP3wd+RwD7wbvKbuxXStZYhiZDqrFYGmJKyDDfZEThVyVDvwBTr0WJ+zrCve5tU0HfoCMMdLNvmwyKKSsjM6lpIi4UwKV2BIM+Q8o8y4tlTQzFak3i0hkkSV9QWAPyBwHotDsFmDdnVZM3aeUfZEcvvYL5PsBTHt1GPMwAPm2o8seUcN41m6TsKFSqoWmXKhvCAADq0sdJEQdrzh2r9v69LLZdgRUq1e8Lh0EKAVCQVKg+1J9eWAd17HULQGBBBBDtPXYmPljNxrKtrZjmKYJUDQVlyw0pMLNiSLaRBI6xjzPLdqs5mcyA9WowJWKWoU0u2xClVgwBJ674LZ3jPcMqhG9inswEQgqfdP3PiZwBLN5FXrqzxoamWDX8RG45EkT7Ig29cU5/s6SyrSUw5CCZ0amAkBiLgX6/hMe03EQuY/ZqaKEWi9RWi40o3gAOyzcjnA6YXKvaPN5sMata1OmDIASCy6gfCBuJE4Bz7QlGq/6y/daU0DTVSQqmQxSGY7s0kDYCxicA4pSLh++zFZ6bF6bl6IQwCniNQAyyyptsFiDfC5lOCNVRVFRBq5sSB4izFZAMQF+1AuMO/DeEZVtQOW7zuyENQUmdS+kFlAQdTPTx2PLACsy5XiHfU6hDGmSZanaAiEfC4BAYwI64IDLLV8bUw5a5bvANR5mNIj4YL5HhOrLQygVSgBVl8IMiJA+0AAb3kDpYsnB7WAUdAqgD0GA8NzHEqleztKjYRYWbbr6knBbs/wAUzebfuaOldNOIXwrA8JZy2om7kmBJJFsCMhlGcsiiWItabw3LHezvGKuTc1qVNW1q9MawdNijNEESR4Of2sB6GvZLPF9TZxFYiNQDFgNyBGiBMbbwJmBijMdi0Z9OZz1dvGEMMF3QtOlmcgTC7XkemFqv9IXEH2enTj7lNZ/v6jjDX4vm6p8earX30uVnYbKQNgOXIYBrPYTKU/EaJYXIatVZQfCrLcaFOqTfbbeDieWzHC6FRS37HpVjq8KVSV1VAI0iowMd2bnaOcnCHW4eDp1kub3Y3589zjVS4ISSKdItDbhZ5jn0icA4v9IOVVE7vvW0qqOtKmVDMZMiWTkDfTMx74v9K9XSopZTYBdVWpcwB4iiqN421dcLP/hLJ/SNTpX2dwDy5CTy6Y0Ucmh+1Ve+1Olb+JyBgNXDs5UrDideqEDVqMkJMDQHQ2JPTqcbuyb/AFlK++WYfCufyOK6OXFPLZs6Kizl6p8bqbk7QoEXbaTjDwDjVOi9JnHhWk6NtBJqFxEsORX4eWAdMqgLVBOn6y5MQdSK0i1/a/u+RnSmXuAHBv8Au8wPMfK9z5YUct2tozU1Co7NUYqoe0WgBQ0Cw64vftbS0n6uspgxLnfl/WdcAd4hTZ6NRxJVQpYrvErqIAtMaiffhMznFqKtTTRUOo21t4SAIAnUwFwPszt64Y8yKgy1fSxjQJB8RuQhEtcWb/thF4lly1KgQmnTp8RN2MEkgdIUeXh88A00c3QSkqsoZyoLHSSQfDYFoWNzIxYldatdDBA1PYEA2WiIBi17+gwqPn2lJIGrRy+9FvLeL40VGZqatGoh6m+w/oxJHO07HAehnu6dFjpqBiYUkqxEgkAFTzg2uTpHlhAy3YnOPH1Dja7QseXiIkeRwd7P9rqq5N6i0suGFajThEYCGWqZPjkkFRHLfAmp9Iuar1RSXwKWHiprfTu1yur2ZbcQN7jAEeGfRzmp7vUlOYmSDBVu8XbUYJAMeXrATNcFpKUX9qpMdI8KBiRLLADEEC9omJjGDgwY1a3fzqSdXeatQJc04NwQfERBPljIqkVkBnwhW2mYKtHtWFokT88Ad4TxWor0yr+1vIHN9B8zZvl0tjbme09Wo2Zyz6DSWnVYRTGqSeZBGoS5Onna4wvLTZIUi4UmD0LBh8QQffiupxAtmKpC3rLpgXKyyn/0/PAG+N8Q7/O5uooC/wCpPI0BNgiGyswJ0mxnkBFr8zCg0cvM2SsbAE+FaDbEibkDfnijtpwep+0/VL4WS5Yqos2xZoH2VNzyHTE83w8NQpLUrUFZRUkCqpPjFECIJBJ0PzjbAVcHU16+mCrMyAMqnZnVJYgQVA1GfI3OGzM9m6WtVq1VNqakg6Qp7uGktMgKp8QiNQ6HCvSz1PLoaaDVJnvBBJnYgBreUgbc74q4BmUfMUdYVY1EuY8RifETudQt64Bx43w1a2fUHN5ZXNJ6K0/GW8QfRJCQCWqG0mB1wDp8IXIsDVLMDpkKsqYIMahIIItB3B5jBXLcVyXtGokrJGjU9pPiIVCFGKs8MtXFVaHiqkaSwVhZnAkmLrIJmNgbiZwHWVswhfKZerpLG9N6SKGHIC3h06dtJvfVEDRw/szmWq03an3QDo1TXVHiWT3i6EZlbVMzA3iwGGPsp2ezGUpFO61Kx1Aa0EGIZruT4gFsdiPPG/I8YSqaqgFXpOadRWiVYAEiVJBF9wcASoqqx5e+PTGoVsZKLY1B8B41Ry2Xp5jTS74RWWlrLrddTrUqCaJEBe6IHPvDe2NKcGorT0NRdtBqH+lujeJaisRSgw2X9NNNiL2OjhXaetWrhfApZ9/romVE6RXFriw6eZmeV+lipRomaCsDVqJC1KixoWmSfEWsQ+3LTz5BjznBst+zl1WqhFSmkKwqEh6JqC1ouN45esYaeUS2jLO3nVq6f7qC/wAcGOJ/SP8AtaIKmXqUUVtRqau8gkaBI0gxfcSfI7YjSqhl1Kysp2ZTKn38j5GCOYGAzUMvVHsmjSH7lPUf4nJ/Dni1+H6/6WrVqeTOQv8ACsCMaA+O97gIUeG009lFHuvjSMYq/FEUwWv05j15x/liocWDQFUkyg2JgvOnb+yx2sBgGPI5GjVGl2JJsUIEGdxeQ3p8sDePdgKVtNQIgWBTcjUDcjSSZYSTax8zthW4x2grBCKYE961KAwb2QrBgVsQdR+G+KuEdo6Wlv2oXEkvrbUxmyqi+oFjO84A1Q7Hd05dQWKrIK2EnwkESeRJxfUqAqQCCLi3luJGAuX40lWq9OoDrOpVRi1UJBBsx8JJg3903jDRmqCaSGeKjBu7TSSahUSwBAgaVIN/LATeuTl8z5U1/wCqgwnZ3MDuaSw0h4mPDHiAAM3MEcvfhtp0h3NXXUCq6KCTcqpdTrKi8SBbnPxUON8PIUjvNUMulRGllIP1kHxAkabGLNgMmcWBlza+j5WxLibkKkW+tqA//j/MDGbNVLUeg0fljeWRqbavEwLFVGxLAAzY2tgNHBKNRsrmkpI7P3uXYBQWkDvTEAbDVeOR9MVcJ4geHcU1lWAC11TUkGNTAOB4QRpQC1t+eDPZmhW/Z6xNNkSUZDJUEmVaCF6BRMHGLiPZ3N5h1cU6rIBC7utxDkT1iJ6KMBko8fNfOZiqVg1SslTpju2B1+Im50DcwC07DE+O8Fc5uaVlQIAptC6Q2kQIi5EeQwZyfYqtTRmNKWZSAoMnqbLYE2G554h2gIpGrqqoHWpT+qYBCwCKVku0L4TJXzU9BgB1bs84phiYFluSxvJJIALlYEbRsMRp8RGX8CLLAElw9ZFIhSPCCDJJIv8AdwNzNSoRrVG0kmAbsSG01DCnwQ5jQQIUWJAxiFCq4JCsRBJMgCNybmw8zgNGZ44WN6SkHdtVYt7iak8vLGfOF60VCFIViAoJ8MAQYv4YA6xF/OzJcMZ76AysRTVywZEYsDcoSLAsTMgAloMQWvsr2RqliKlPSoMrW7tX3XS9IyQCpkg8pUEQRcBHB+GhqoGYdipQEkKDpJAdRqabwIIiIZgJwezP0cZmQcv3dMEMGLv3oIIsQpoDSY6fKLu3CezIoSe+qMSxYghNMmBZSpCgAADSAYAEwBBggDl8hgErhHYRqJae7IMEBmYkNBWTppoGEGwgc7kHBOoWydFadJFZWbQQWYAAgk+Ji0E7AmwmTtBNvU6YwcS4MmYQLWkgMHEMVIZZgyL88Aj1+DZlqhLioVRX0MaoDadJ0IuYZTrAIAOkSZO02I9g61Ra9Skdbp42ao2zurKusMRqYcv88bR9F+Q/2Lf/AHan/uwX4L2Uy+WM0kIMRLMzEDfSNRMCbwMAco40hMVUaeBPEGzHeNorKizZdMx7/Pf34BRo5KnSqZdkAl3psYHVlkfEYV6LgU7DbM1/mqD/ANOHGvRAXK7e3S2/tr+G3uws0aHhcHcZqqD7xU/9uAwcZzkUI8XiFrWs2q59AcB8hVFOk7a6imfsbna0gfjAwb7TLpoKADBmfcGifeR8PLCm1ewBkLMkfh6x+eAdeE50Zhn3AUiB5GZ+EDlzwZr8BeiyrVYOGRjN7sHeZXadJUW+7ha7IZxVN1nVyEEiGWJMwJBO55jDhxjtHRrMur6s0y4A1KxJYsv2drTv9/AI2eywOdrgWBAE8pZacfCcGeI8HrZTL09Vam/fwtdBYBUlgp0spdSIBFuYuDhe41U/1qowrBZCEIyEloVIAsRJKjy88WZTiSZhmfOVKkzTRRRVQzRK6egHjmysx1YAVmqY0Iur7Tgx0KUr+Vx0xtz3B1WjTrd5TZmN0GrUCRJYE2IMC9r+84Z8vwfha3ZawAIOg06+4EXcJqMyTAKi22KuL8W4VAUI1Qr4VVTVXT5eJgAeVxgMHDeAvQdSoR3OgnSzAAsdIBUEqSdovcDaZw+5nhebC0a9FQn7OYYM0VCajotQgkQi6bFtyqiIBMq/CeK90xoplnDuaTaWaSRRcVRuJggQTcRceZbO5+i9MDN0ahCpXZEBLIKtRyVJCuGIWmKaiQY8QAwH1R1TN6mBAsrikV0mmSzugZXuLxpNpI92vP8AaYCuXp06bK1MUyKh0goCxVWUBhbUQNIiGIPTCDxTOBKmiitQUmgySdWkAAFQ9gS0z192Kc1xjLnLPSGWc1jrAzDVjA8ZIbQGInRC8pwDNl+AZJmmrmkWfsqpCqPuhmmwHUcsPHCOzWUVFeiqVAdn1d5PofZB9AMeMcEzy5fVqSlX1aZ7+mH0xNl8UrM39B0w/fRdUptSroVDAV9SDRIUMotJmPZO5n54Bw40qlCGKrtcsBF/OOXmMD8lmdCqtNFrFRGpKZUe+szaT/y6j5YMU8uAbKq+gH5DF+jADHWu/t1BTH3aW/vquCT/AMqrgXW7FUKtQVGpHvAQe872qHkbGdRJI5EnDQqYsCYBfodiKIAH1sDaK1RTtF2VgxsYuTjQOw2Ui9LV/bq1W/xVDg0RiPvwAmh2PyVMgplaII2PdiR7zONlHJUqZlKdNSdyqKCfUgTi1jiAoTvgJ99yGJLSnfEqVAYmEM306b7TPl5dflgKdHQY+IxbUE/5Ej8MUlsBJcXIuKaQk4F8b7Wrl6ndIAziNRJssiQtucX5e+8BzjPbQUMyuWSi9WqwUiDbxTAA6wJ3GMNfjVdmJOSrSf8A6ct/egz8cBs7XWtVbNkmm6Ks1FYqEC2EHYTMc97b4yf6cOLDN1iOsIfmaUnACcz2jqa0ATuwlWXBuRBBG8eZsLyL3xdR42rZtqenwtW1yt7lWkgzBXxlj0jywrVuLVKjBarswJk3uZsYG0x5Y2UOyuYqVBoy9Z6ci4Qr4ZvDOAJiYnywB7tPncv3LIK6s5EBRJAJ2lthF98JWYyo7vX3tNiCFCA+MggmQIiAR88ehP2SrlGTL5GhQVgVNSvVWrWgiDGksEMHlOMVL6Kah/pK1FR5Fp+JpwPhgAYoZSmgFTOvVFvqsvTKyYi7vCm1pN8RpcbFP/yeUp0jyqVfrKnqC1l9wIw00+xCUrsKLx92qdR/i7tR88UVs6lM6RkjPUgMD5hlQg+5jgFLMaqr68xUBqt9tvKIjSvIDkOWDPBeBUS4K1yWEsFRCpECHOqZGxmwxfmO2Zpkj9npoYmCjTHWCdsY6vbd6w0tSpsomxXTE7wQ4InnBvzwB+vx2iqsprOREN9a03tvqBB88LtTO8OQ6hl5IMgl6u+8+0eeMeezr1aRSnUFOk0a6bFrMJI2EERETe3OJODM8PF9bMBqMeHccue/lfAHn44taXp0mlVY6xWZWiYN2e9zEQefIYB1qrsfA1Qibqxlhz5RI934Se02RNJUMQoI3iSdRJ26MLfzjGnI8Q1NU0rSDPou66wgAIOkNMsYEkzz25ANeqWjUxJjmZxwiNjHnzwRbJ6ahFWg9d5t3aNDAixlCPwO3LGgcGzDn6rhLaf30rz8WqBflgMeSFIUmqONT6tKCfDAHiZvfAHrsdiwdkePfstYO1G1RSoCuVVhqUE6SPbUgCD97Esj2RzrMNWSNFBsUekGVpVlYKziSCgtzk4dcvw/N6yzUsu4KwWrEa2JYszaaepVkkTc+yNtgDQlUESPwIPvBuD7sSBxXl5tq0g84JI90gW92LSowHyNiZOKqjjkI95xAVcBcWxXc4kiYmRGA4tPHRfb44+0zv8Ar+eOscBZTEY+apirVjqpgIkzjqUZxetDFoTADuI5nuk1ClUq84pzIKlSshZYgnoDsZ3x5SQzvUBrUwXqGe8OhtcktOqwOomQfEJ2x7Q9GRAYr5iJ+YIwk8a+imlXrNW7+orudRlaZUnqVCqD59b9TgFw8OqKv1ml6aHV4WDK7+yi2NiCSPEPtGLxGen2WzdQBwKsNcaQgWDtAZ5j1w0VOwGcZlY55GAZWhqAElTK+y2DFTsxJllQm0w9UDbkJsMAnZTPHLA6BQgf7ECnUPlAjUfWOfpimp2zzDPoSmimJl6gMCYvpBg+UzhQylVqj+0SANTkk+Xh95Mb+dsRbNEnUzmY8vWNxacAy57jWcldVemoZwngDGJm/igHby3wF4nnqwcgZhmEC4gf4Z/HA+pUVplgCIIkm8EWsDc+ZHriDZodPl/mMBKrqILGozHzJ6E9fL54y0c26qQtQoCxnzsMXHN7jTM+n5CRueeKHXw7Rf18ufuwFdWrManZjefS0AXveemKw6A7E+8fyxIJgm2ZprRQUlC1L95UJubmAsiFAWJPPUI5nAZctn9JYmmkFANLLIMEQbyQ0T4hB6RiNfLnQtUIRTcsFO4LLGpQTvGpfiMXftFZVBJ1IZ9qGQ9RBFjHywWyubTMGKyAncK1Xu6SkKFUjSBA0r4iWEASdWAwuE7tNMU4Ud5UaWLObhUWLQgBMcyZMaVwR4JxJ8lWDlFqaqZ0Otg4JgEzEEG0naR7QxPsnm1Lh6RpI6MxVaxOkqyoD4x9rwt8d7XbKDsXVaeRWuqU1Qs1Einquz92XAGmSBtJ0/EGrgmfR9ZVx4yG0gkkeESWAJgzIv8Ad92CRGM3D67NTAal3MWCSCoAsAI2HlFoxpHngPguOOcdJ92KWqdMBLViLVMQZoxzSTgPmM7YnTp9cSWBi1EwHVPTEox8DGIM2AkamITj4LOLadLAfU6eM/GOP0Mogas4XVsLSfO52wSRMePcT7Q06nEDmK9NqiIzd2o0kFQNNPwk2gjWepbywDr/APEKk/8ARkR1sfzxE9uVH2/7o/kcJPGe1eWrgpTyiLVaAj2WopJF7UxPpqg4z9suLAd3k6QAWiuqsw9p2MEgnoBCgdSMA5VfpLprvUNuiA/liI+luiNwzf8AKo//AGDHn/Bu1vcIAmRyjsP6yrTeox9JeFHkoH54xHidXUahNMEVe/AAWA5aSFT7vPTtAwHrWT+lTLMRqSqq/f0qVHmYafhOG1cyrAMrAqwBBBEEESCPKMeO0PpUzkRU7p12IZRB8iBcg9MZ8v25zVFdGXrmnSBYokAhAxLaQWuQCSL9MAJGmmhpgyTOpgDvBETuVHkLnrAOIL2arEDToPl3iA/BmBwUkF16KJ9LQPx+WClHI01otXzDEU12A9puQA6kmwHryBOAUczwerTANRConexX+JSR88X8H4KczXp0UN3MSfsgXZj6AH1sOeCg4jVqz3WUphDI06jrYefjGr+E4s4BnaVAmuaqUYDIENNzUuLwyoZNoEkbcsB3iyIHajklp06NJtD5isZNRxZoJG09BjP/AOFsHQ5junBulVBqpvpuUdQUkQJ3WwN8HOz9DLU+7qZpVdDl1NIMAVLsZryCCNR1BfFa45xjRnadBcmGh1SrmddIKVVwFAJKEobalYSwYkze4wCRxDJZWhVZar5gsDdUSkoE+IAE1H8MEQehGNHZnMKuYp1adLvUpEzTqFCzalYagGGiQYIHkPPDlwXs3wzNPJp5mpUsD3jMRYBRLUrAQoEtHxw2ZbsRkafs5Sl6sC3+ImcB5dnuJUlqKGoK7M9RzQk+HUYUHuistctC2BaI6OnZbPqSAnChTBga1pkR6s6Tb+1hyymUSkIpU6dMdERV/wAIGL2bAcp1DpmCnkSLfAkYrc4mamKXPXAQZpxWTB6nH1RsVg4Cxjip26YkEJxYAB64CpKXXExfb4/rfEjTnfbEiYGA4qR+r4nrxQW+GLVGA7iSpiS0zjQlL9EYCtaeL6VH345qUblfiBjNxLMwhCVQjEGCIY2GwBMTMRNrbHADe1/EnSkaVGm1SrVGiAY0hvDJbkTf5nljzfiPZ11y9R3pd09IkHSTEjkZN9mHPaZjBjN8eqsGWpVqmoSgJSmPGw9khdOkX6CxjnhZ4hxzMZuKQ7zu0IaoWklo9jUTEk3EfvN6AKeA1e7116gDJRAIBtNQnwC0TeSZnbGJ+HV65ao1ONRLn7M85IHrN8eg8C7NLSorVzB0pQHevqGzkQnhPtuFgKpEAkk8sJ/aDj7VmOkaE+ypMAD7znmbj3m2AXqmVI5D9e/EaaEESsjmOvzxrqcPqLpaUZanhDJMTE6SCBeNj88ZtPngPu6fkI/XXFoyz9R8casjkKlQxTVnPRVLfIGcFT2EzzX/AGd79SoPwYgj3jAHqHDx4zSppoW7O1SIiB4i1QWGoCNr4w8ecVmRKbI4pI1Q6GVlkQiydWkADUbkW6TjFk+BPXo1EZdTHxI4DxTKmSHlBZkVlDT4TEi4i3s52Z4jQqB1yzERBV2RZHSGYYA1kOBIO50VJrGGcPMRJkRMD2yoGoxKm+hTjud+jls1VrFaqU07wAyhZtSp4iPEBBL+sj4mspweokPSyuiqJ0mtXDIhIUEgIWZvYBvcmTNzi/gHZrMUmLVM2TJLMiDwkmST47bmfZwFXA+wlTLJoGb1pvpegpUekuYxtq9iaNV9eYerWYWALBEUdFWmqwOt5Nr4YVHUz544XjAUZThtKkAKaBQNtzGwMEknkP1OL9WOF+uIapwEtWPmOIE44xwEWbFZfHXxwUpwFbXxJKGLCIxKmuAio6YkiRiwHHBgK3OKmxYxviOnAcCYS+IfSMEzFSkKfhpuyTN20mCeUCQYv0w9pS/UY864V2ep1q9V6ihl/aa+sSZ0/ZJAuF1Mb+XlgCGX7RUq3s1XB6Fif5H5HGipTKjUWSPN1n+EkN8sK/aHs/laI7zL1yXVz9VcrGo7MRuoiZJmDtjEO3NSnlyopUmYm1R11MOsTadsA1VeI0xu6+4zjO3GaQ+0MZOCfR9ms6gq1KooowBGpSWaRMrTUqFW8DUZMTABGNNT6Eaxn/XKZ6fUxz5nV0wET2ppDeoMc/0woc6uN9T6JKNJQe7zGYaBOmvTpyeekFBAnq04RO1vCBRbw5PM5VRzqsXDW+/JWdREBTsDvPhBozXazK1F0VG1rM6WUkT1jkfMYw5finDkrU6niIRlYpoZkaNUAhgTHinfkLWwpcMz2VUAZjLvU6vTrFGM/ulGUx7sMZp8JqZeqaKVUrKjaVqVBqmDBidLdYWT5YDT2045ROWpNSFPVUrPV0rYBVLCWAjSSYkW59MB6Hb2uAFpU6KGAPDSTUY5yFBJJvh57G5LIplqNV6CGsVkuYa4J2DMQto2AwwUeLZSl/RoqGfsIg/wkYDyv/S3iVXwq9Zv3UDfguJjI8Ua/c5gz1pGfms49co9rKDuqd4NTGAGaLnYXO5PLGhs9Tn2m9wEfhgFPgvasCUSiGWBfvZMCQP6S55m5G52m7ZleJLU9k3G6ncT1gke8SOhxnyfZ2hRKmlTClRYgmT638XvnG5afQAeg3wES5xYj4g488QOA0sRitiMQDYgzYCTN5YhOOM2I6pwE5vj4LjiDriwHARRcTnoL4+Ue4YmLbYCHd47jpxBhgOnbHwW2IhbfliVME4DgTEly/piaUzzGL1Q4CtKVxjy1c46s4YaoZoJ3HiOx3+EY9QqZhlqquklGDMzAWphRu3kTaf0EDN0AzuwHhLFgCLgMdQnzhsBh4lmxVpFS4mJl1k22Gv2tPlLe7CmeBVGqUKbIdDuiyLr4mCm4kbHDVWyY+R/LAngjt/4hl0Bhe8BI9JY/hgPTM/2yoZaqtKqSpZdSwLBZI32G2DmR4ulRdSMGHl+pwm9quxy5wpUFQ06iIUmJVhqLCYuCCxE9OWAvZfsxmcnnxIPcMrywYFW8NpEAhtUcvfgPWabatsU5jNooIcrB3BiPfOMa1CFx539IfHKtFQab6SXCyNwNBYweRPhv0HrgDfaDsbwvMyYWi/36LKvxS6H4T548y49wFMpVCjTVVhKVAWOoTBBAYKrDmL7gzcYryXaKoxitm8yk/aDM4HqutTHmCfQ4Orwb9rp0kOYVmNc0xW8TAhggQeIK58VQDxAEQekYAVwrjwpkrUDVKSpBTUENpIKsp1TM2E+0ZscVjJZgqHanWZDEOJZTYGzKpU2IMA4dOHfQ49N9TV6TiD4TTMT5zNvIfhIJKt2CzLED9pRUnZdU8hMFYmNtunM4Dz/ACmaoA+NqwI5Lbbl7Qvj1TIZ/LMgKLUYSwl2bUWBIeb/AHg3ujCH207GvRKuWDhjp1gQT5MJMHoZMiemNIzJXwvXRWG4eoFYeq8j5YD1J8Vl8fVamKC2Am1TFRq4ib4hIwFobH2rFQUzi9EwHxXHRi0LzxEUyfIfP/L9bYCAPvP6+GLNHW5/DE1SBj4rgIasdOIkY4oOA+7zES2JuMSSngKRjZQy7RtPw93PHyUr2/HC4O+cFwwqKxJCg6GAm2h4hhEEBwYmAwGAa1okb2xGrWCqfHTmDGpwoJ8zeB5wcLXA+FZd6hFViGue6ZdNU+e51AfuFhtflgzmeyVKwokqRGqb+ciALxyFvTASzddalFqb16SkgByjAwJBcCbgEBlvyO2B2eyGUa61ArQBqEsGAFpXnbmCDtc4oqcNZdg8c9SaDvH3iNvPEUSmrg1aiBRvNRAT5XYc8BS3Assd673n2aZ9N488Cm7H5ejmqFajmG1KxLLVKqWGlgNFgZB3mZnyODT8XyWppzFJQDC/W02kQCSACSBMi97TjHm+0mT1CM0oWDdNZMyOlMiCJ2jbnNgOFem8dR+IvHqDiK1Otvl8xb88KfFe1WXZQKecqWIN6TsLHoUXV8RtvjuV+kSiFioKjv1p09KnqYepK/E+7AOTONPMe7CX2n7PLnCVaoaYWpqkJr/qlEQWWN5mcN+VzNOrS1U2DLJurSDHmpg4WeJ0GLOUNw8XZgCNCAjwmdwD7sAAp/R/k13fM1fTSk/3W/HG+hxKlkjTFJRSWmxIQsdTlxpcs1yTpA6DwgAEmDorUAR4rnzlv8U4W+L2mABBH4gYBvzX0kfV6kULb7cz5+G1ptMwbxqgwCT6T6rG+mOqyCPODMjC8aX7TmadMyFlFFiRf2VJERYTPkx9auO8E/Z62lSzKG0h2QpqIAJ8JvzBuJ8QN5wDXxbtHVNM6WR2syxDQT7LC5hhMjYgwbGMB37IlTFWoqvuwL0wRN9mqgix5gHGPKFSppnqVb09TYX6XtiLcKy0nXUqzJ9nuoibe04O0b/PfAeyVgZxGDzxqzHL3YowFL0zeMfLSxsp+yMRwFaU8XAchc4+x2hz/tHAWrS67/hizu8fYmuxwHO5GImni0YieWAoOWxw5c4244uAy/s5Gx3xfSonocWDfF6YCkZf0wD4fXQhaek06gAHdMoVhFoUAlWA28BMeWGYYUe3X9Gf96uA25nh61BpdQw6Hkeo6HzGEXtRwVnU1Fd2PfCnAZ2Yr3SsoPNisRz335D0uruPQYXMp7K/8U//AEHwHnA7IVW/qXPqh/MY10exlaIWgbdYEfPHpxx1/Zb0P4YDxpeEVHqOiLrNP+kKkaKcblnEqIjz+RjDVzKoYDK/oCR/ETfDPlP/AJdqf8Qv4DCPU5egwDb2fyVPNkhXVHAnQwMkfeHIj5j54Yst2KRA7uQ+mnUhdMCdNj7R2wkdi/8Az1D+03+B8etZr+hq/wC7b8MBX2eyQoZKkg+4pJ6sQGY/E/CMBKubEv5u/wAmK/lhky3/AJSl/u0/wjCh97+3V/6jYC58x54WeOZgKH8OokCG1EaPEDMD2ukHrPLBqvt78LfF9m9PzGAoSi7slWgQKikMu02jYnmCNuc84jBkZLNVa1Nsyutp00qQKqPvM5+7TULJJjlsJwtcO9k/2h+GGXhvsZ7/AINv8aYARxXMoh7ugS15erN6jfaKfcpTtaW3PTGROC1WEwt+rKD8C04+Htn0xqXb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https://encrypted-tbn0.gstatic.com/images?q=tbn:ANd9GcQCW8N53ntq0v2OBVKA7aAqpXArkKuSvDf68Y1iBzu39Zc7p_C6"/>
          <p:cNvPicPr>
            <a:picLocks noChangeAspect="1" noChangeArrowheads="1"/>
          </p:cNvPicPr>
          <p:nvPr/>
        </p:nvPicPr>
        <p:blipFill>
          <a:blip r:embed="rId2" cstate="print"/>
          <a:srcRect/>
          <a:stretch>
            <a:fillRect/>
          </a:stretch>
        </p:blipFill>
        <p:spPr bwMode="auto">
          <a:xfrm>
            <a:off x="5257800" y="1752600"/>
            <a:ext cx="3676650" cy="3743325"/>
          </a:xfrm>
          <a:prstGeom prst="rect">
            <a:avLst/>
          </a:prstGeom>
          <a:noFill/>
          <a:ln cmpd="sng">
            <a:solidFill>
              <a:schemeClr val="tx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Harper Lee</a:t>
            </a:r>
            <a:endParaRPr lang="en-US" dirty="0"/>
          </a:p>
        </p:txBody>
      </p:sp>
      <p:sp>
        <p:nvSpPr>
          <p:cNvPr id="3" name="Content Placeholder 2"/>
          <p:cNvSpPr>
            <a:spLocks noGrp="1"/>
          </p:cNvSpPr>
          <p:nvPr>
            <p:ph sz="half" idx="1"/>
          </p:nvPr>
        </p:nvSpPr>
        <p:spPr/>
        <p:txBody>
          <a:bodyPr/>
          <a:lstStyle/>
          <a:p>
            <a:r>
              <a:rPr lang="en-US" dirty="0" smtClean="0"/>
              <a:t>Full name: </a:t>
            </a:r>
            <a:r>
              <a:rPr lang="en-US" dirty="0" err="1" smtClean="0"/>
              <a:t>Nelle</a:t>
            </a:r>
            <a:r>
              <a:rPr lang="en-US" dirty="0" smtClean="0"/>
              <a:t> Harper Lee</a:t>
            </a:r>
          </a:p>
          <a:p>
            <a:r>
              <a:rPr lang="en-US" dirty="0" smtClean="0"/>
              <a:t>Born in Monroeville, Alabama</a:t>
            </a:r>
          </a:p>
          <a:p>
            <a:r>
              <a:rPr lang="en-US" dirty="0" smtClean="0"/>
              <a:t>Truman Capote: best friend and next door neighbor to Lee</a:t>
            </a:r>
          </a:p>
          <a:p>
            <a:r>
              <a:rPr lang="en-US" dirty="0" smtClean="0"/>
              <a:t>Lee based the character Dill on Capote</a:t>
            </a:r>
            <a:endParaRPr lang="en-US" dirty="0"/>
          </a:p>
        </p:txBody>
      </p:sp>
      <p:pic>
        <p:nvPicPr>
          <p:cNvPr id="15362" name="Picture 2" descr="http://www.csustan.edu/english/reuben/pal/chap10/lee_harper.gif"/>
          <p:cNvPicPr>
            <a:picLocks noChangeAspect="1" noChangeArrowheads="1"/>
          </p:cNvPicPr>
          <p:nvPr/>
        </p:nvPicPr>
        <p:blipFill>
          <a:blip r:embed="rId2" cstate="print"/>
          <a:srcRect/>
          <a:stretch>
            <a:fillRect/>
          </a:stretch>
        </p:blipFill>
        <p:spPr bwMode="auto">
          <a:xfrm>
            <a:off x="4572000" y="1371600"/>
            <a:ext cx="2047875" cy="2514600"/>
          </a:xfrm>
          <a:prstGeom prst="rect">
            <a:avLst/>
          </a:prstGeom>
          <a:noFill/>
          <a:ln cmpd="sng">
            <a:solidFill>
              <a:schemeClr val="tx1"/>
            </a:solidFill>
          </a:ln>
        </p:spPr>
      </p:pic>
      <p:pic>
        <p:nvPicPr>
          <p:cNvPr id="15364" name="Picture 4" descr="http://www.biography.com/imported/images/Biography/Images/Profiles/C/Truman-Capote-9237547-1-402.jpg"/>
          <p:cNvPicPr>
            <a:picLocks noChangeAspect="1" noChangeArrowheads="1"/>
          </p:cNvPicPr>
          <p:nvPr/>
        </p:nvPicPr>
        <p:blipFill>
          <a:blip r:embed="rId3" cstate="print"/>
          <a:srcRect/>
          <a:stretch>
            <a:fillRect/>
          </a:stretch>
        </p:blipFill>
        <p:spPr bwMode="auto">
          <a:xfrm>
            <a:off x="6400800" y="4267200"/>
            <a:ext cx="2219325" cy="2219325"/>
          </a:xfrm>
          <a:prstGeom prst="rect">
            <a:avLst/>
          </a:prstGeom>
          <a:noFill/>
          <a:ln cmpd="sng">
            <a:solidFill>
              <a:schemeClr val="tx1"/>
            </a:solidFill>
          </a:ln>
        </p:spPr>
      </p:pic>
      <p:sp>
        <p:nvSpPr>
          <p:cNvPr id="7" name="TextBox 6"/>
          <p:cNvSpPr txBox="1"/>
          <p:nvPr/>
        </p:nvSpPr>
        <p:spPr>
          <a:xfrm>
            <a:off x="4572000" y="3962400"/>
            <a:ext cx="1600200" cy="369332"/>
          </a:xfrm>
          <a:prstGeom prst="rect">
            <a:avLst/>
          </a:prstGeom>
          <a:noFill/>
        </p:spPr>
        <p:txBody>
          <a:bodyPr wrap="square" rtlCol="0">
            <a:spAutoFit/>
          </a:bodyPr>
          <a:lstStyle/>
          <a:p>
            <a:r>
              <a:rPr lang="en-US" dirty="0" smtClean="0"/>
              <a:t>Harper Lee</a:t>
            </a:r>
            <a:endParaRPr lang="en-US" dirty="0"/>
          </a:p>
        </p:txBody>
      </p:sp>
      <p:sp>
        <p:nvSpPr>
          <p:cNvPr id="8" name="TextBox 7"/>
          <p:cNvSpPr txBox="1"/>
          <p:nvPr/>
        </p:nvSpPr>
        <p:spPr>
          <a:xfrm>
            <a:off x="6858000" y="3810000"/>
            <a:ext cx="1752600" cy="381000"/>
          </a:xfrm>
          <a:prstGeom prst="rect">
            <a:avLst/>
          </a:prstGeom>
          <a:noFill/>
        </p:spPr>
        <p:txBody>
          <a:bodyPr wrap="square" rtlCol="0">
            <a:spAutoFit/>
          </a:bodyPr>
          <a:lstStyle/>
          <a:p>
            <a:r>
              <a:rPr lang="en-US" dirty="0" smtClean="0"/>
              <a:t>Truman Capote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Harper Lee (cont’d)</a:t>
            </a:r>
            <a:endParaRPr lang="en-US" dirty="0"/>
          </a:p>
        </p:txBody>
      </p:sp>
      <p:sp>
        <p:nvSpPr>
          <p:cNvPr id="3" name="Content Placeholder 2"/>
          <p:cNvSpPr>
            <a:spLocks noGrp="1"/>
          </p:cNvSpPr>
          <p:nvPr>
            <p:ph sz="half" idx="1"/>
          </p:nvPr>
        </p:nvSpPr>
        <p:spPr>
          <a:xfrm>
            <a:off x="4876800" y="1676401"/>
            <a:ext cx="4038600" cy="2057400"/>
          </a:xfrm>
        </p:spPr>
        <p:txBody>
          <a:bodyPr>
            <a:normAutofit fontScale="92500" lnSpcReduction="10000"/>
          </a:bodyPr>
          <a:lstStyle/>
          <a:p>
            <a:r>
              <a:rPr lang="en-US" dirty="0" smtClean="0"/>
              <a:t>Lee accompanied Capote to Kansas in 1960 when he was researching for his book </a:t>
            </a:r>
            <a:r>
              <a:rPr lang="en-US" i="1" dirty="0" smtClean="0"/>
              <a:t>In Cold Blood.</a:t>
            </a:r>
            <a:endParaRPr lang="en-US" dirty="0"/>
          </a:p>
        </p:txBody>
      </p:sp>
      <p:sp>
        <p:nvSpPr>
          <p:cNvPr id="4" name="Content Placeholder 3"/>
          <p:cNvSpPr>
            <a:spLocks noGrp="1"/>
          </p:cNvSpPr>
          <p:nvPr>
            <p:ph sz="half" idx="2"/>
          </p:nvPr>
        </p:nvSpPr>
        <p:spPr>
          <a:xfrm>
            <a:off x="304800" y="1447800"/>
            <a:ext cx="4038600" cy="4953000"/>
          </a:xfrm>
        </p:spPr>
        <p:txBody>
          <a:bodyPr>
            <a:normAutofit fontScale="92500" lnSpcReduction="10000"/>
          </a:bodyPr>
          <a:lstStyle/>
          <a:p>
            <a:r>
              <a:rPr lang="en-US" dirty="0" smtClean="0"/>
              <a:t>Lee’s father was a lawyer, providing information on the character Atticus Finch, a lawyer in the novel.</a:t>
            </a:r>
          </a:p>
          <a:p>
            <a:r>
              <a:rPr lang="en-US" dirty="0" smtClean="0"/>
              <a:t>Speculated to be a descendant of Robert E. Lee; other sources are not certain</a:t>
            </a:r>
          </a:p>
          <a:p>
            <a:r>
              <a:rPr lang="en-US" dirty="0" smtClean="0"/>
              <a:t>Based the last name of the family in the novel after her mother’s maiden name: Finch</a:t>
            </a:r>
            <a:endParaRPr lang="en-US" dirty="0"/>
          </a:p>
        </p:txBody>
      </p:sp>
      <p:pic>
        <p:nvPicPr>
          <p:cNvPr id="16386" name="Picture 2" descr="http://shenandoahliterary.org/snopes/files/2012/10/InColdBloodImage1.jpg"/>
          <p:cNvPicPr>
            <a:picLocks noChangeAspect="1" noChangeArrowheads="1"/>
          </p:cNvPicPr>
          <p:nvPr/>
        </p:nvPicPr>
        <p:blipFill>
          <a:blip r:embed="rId2" cstate="print"/>
          <a:srcRect/>
          <a:stretch>
            <a:fillRect/>
          </a:stretch>
        </p:blipFill>
        <p:spPr bwMode="auto">
          <a:xfrm>
            <a:off x="5638800" y="3733800"/>
            <a:ext cx="2667000" cy="29718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Harper Lee (cont’d)</a:t>
            </a:r>
            <a:endParaRPr lang="en-US" dirty="0"/>
          </a:p>
        </p:txBody>
      </p:sp>
      <p:sp>
        <p:nvSpPr>
          <p:cNvPr id="3" name="Content Placeholder 2"/>
          <p:cNvSpPr>
            <a:spLocks noGrp="1"/>
          </p:cNvSpPr>
          <p:nvPr>
            <p:ph sz="half" idx="1"/>
          </p:nvPr>
        </p:nvSpPr>
        <p:spPr>
          <a:xfrm>
            <a:off x="457200" y="1600200"/>
            <a:ext cx="4038600" cy="4800600"/>
          </a:xfrm>
        </p:spPr>
        <p:txBody>
          <a:bodyPr>
            <a:normAutofit/>
          </a:bodyPr>
          <a:lstStyle/>
          <a:p>
            <a:r>
              <a:rPr lang="en-US" dirty="0" smtClean="0"/>
              <a:t>Lee based the protagonist, Scout, primarily on herself</a:t>
            </a:r>
          </a:p>
          <a:p>
            <a:r>
              <a:rPr lang="en-US" dirty="0" smtClean="0"/>
              <a:t>Broadway composer Michael Brown and his wife supported Lee for a year so she could begin writing</a:t>
            </a:r>
          </a:p>
          <a:p>
            <a:r>
              <a:rPr lang="en-US" i="1" dirty="0" smtClean="0"/>
              <a:t>To Kill a Mockingbird</a:t>
            </a:r>
            <a:r>
              <a:rPr lang="en-US" dirty="0" smtClean="0"/>
              <a:t> </a:t>
            </a:r>
            <a:r>
              <a:rPr lang="en-US" dirty="0" smtClean="0"/>
              <a:t>was her only novel</a:t>
            </a:r>
            <a:endParaRPr lang="en-US" i="1" dirty="0" smtClean="0"/>
          </a:p>
          <a:p>
            <a:endParaRPr lang="en-US" dirty="0" smtClean="0"/>
          </a:p>
          <a:p>
            <a:pPr>
              <a:buNone/>
            </a:pPr>
            <a:endParaRPr lang="en-US" dirty="0"/>
          </a:p>
        </p:txBody>
      </p:sp>
      <p:pic>
        <p:nvPicPr>
          <p:cNvPr id="1026" name="Picture 2" descr="http://media.npr.org/assets/img/2013/05/06/77695641_custom-59ae18738f721356102dd11047558aaef73aebaf-s6-c30.jpg"/>
          <p:cNvPicPr>
            <a:picLocks noChangeAspect="1" noChangeArrowheads="1"/>
          </p:cNvPicPr>
          <p:nvPr/>
        </p:nvPicPr>
        <p:blipFill>
          <a:blip r:embed="rId2" cstate="print"/>
          <a:srcRect/>
          <a:stretch>
            <a:fillRect/>
          </a:stretch>
        </p:blipFill>
        <p:spPr bwMode="auto">
          <a:xfrm>
            <a:off x="4572000" y="2057400"/>
            <a:ext cx="4093666" cy="3276600"/>
          </a:xfrm>
          <a:prstGeom prst="rect">
            <a:avLst/>
          </a:prstGeom>
          <a:noFill/>
          <a:ln>
            <a:solidFill>
              <a:schemeClr val="tx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 Crow Laws</a:t>
            </a:r>
            <a:endParaRPr lang="en-US" dirty="0"/>
          </a:p>
        </p:txBody>
      </p:sp>
      <p:sp>
        <p:nvSpPr>
          <p:cNvPr id="3" name="Content Placeholder 2"/>
          <p:cNvSpPr>
            <a:spLocks noGrp="1"/>
          </p:cNvSpPr>
          <p:nvPr>
            <p:ph sz="half" idx="1"/>
          </p:nvPr>
        </p:nvSpPr>
        <p:spPr/>
        <p:txBody>
          <a:bodyPr/>
          <a:lstStyle/>
          <a:p>
            <a:r>
              <a:rPr lang="en-US" dirty="0" smtClean="0"/>
              <a:t>During the time period in which the book was written, African Americans were by the law free, but the Jim Crow Laws made it difficult for African Americans to find the same equality as whites.</a:t>
            </a:r>
            <a:endParaRPr lang="en-US" dirty="0"/>
          </a:p>
        </p:txBody>
      </p:sp>
      <p:pic>
        <p:nvPicPr>
          <p:cNvPr id="17410" name="Picture 2" descr="https://encrypted-tbn0.gstatic.com/images?q=tbn:ANd9GcS4zPupfGaMepLMzTz4q0fvBXcDLJAfNDSE7DqBXl72jsaIZCqT8y0l6tny"/>
          <p:cNvPicPr>
            <a:picLocks noChangeAspect="1" noChangeArrowheads="1"/>
          </p:cNvPicPr>
          <p:nvPr/>
        </p:nvPicPr>
        <p:blipFill>
          <a:blip r:embed="rId2" cstate="print"/>
          <a:srcRect/>
          <a:stretch>
            <a:fillRect/>
          </a:stretch>
        </p:blipFill>
        <p:spPr bwMode="auto">
          <a:xfrm>
            <a:off x="4572000" y="2209800"/>
            <a:ext cx="4191000" cy="2609851"/>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 Crow Laws (cont’d)</a:t>
            </a:r>
            <a:endParaRPr lang="en-US" dirty="0"/>
          </a:p>
        </p:txBody>
      </p:sp>
      <p:sp>
        <p:nvSpPr>
          <p:cNvPr id="4" name="Content Placeholder 3"/>
          <p:cNvSpPr>
            <a:spLocks noGrp="1"/>
          </p:cNvSpPr>
          <p:nvPr>
            <p:ph sz="half" idx="2"/>
          </p:nvPr>
        </p:nvSpPr>
        <p:spPr>
          <a:xfrm>
            <a:off x="4648200" y="1600201"/>
            <a:ext cx="4038600" cy="2209800"/>
          </a:xfrm>
        </p:spPr>
        <p:txBody>
          <a:bodyPr/>
          <a:lstStyle/>
          <a:p>
            <a:r>
              <a:rPr lang="en-US" dirty="0" smtClean="0"/>
              <a:t>States imposed legal punishments on those who consorted with others of another race.</a:t>
            </a:r>
            <a:endParaRPr lang="en-US" dirty="0"/>
          </a:p>
        </p:txBody>
      </p:sp>
      <p:pic>
        <p:nvPicPr>
          <p:cNvPr id="18434" name="Picture 2" descr="http://centennial.journalism.columbia.edu/wp-content/uploads/2012/03/50GS-11.2.jpg"/>
          <p:cNvPicPr>
            <a:picLocks noChangeAspect="1" noChangeArrowheads="1"/>
          </p:cNvPicPr>
          <p:nvPr/>
        </p:nvPicPr>
        <p:blipFill>
          <a:blip r:embed="rId2" cstate="print"/>
          <a:srcRect/>
          <a:stretch>
            <a:fillRect/>
          </a:stretch>
        </p:blipFill>
        <p:spPr bwMode="auto">
          <a:xfrm>
            <a:off x="381000" y="1524000"/>
            <a:ext cx="3962400" cy="3124200"/>
          </a:xfrm>
          <a:prstGeom prst="rect">
            <a:avLst/>
          </a:prstGeom>
          <a:noFill/>
        </p:spPr>
      </p:pic>
      <p:pic>
        <p:nvPicPr>
          <p:cNvPr id="18436" name="Picture 4" descr="http://www.earthlyissues.com/images/jcrowco.jpg"/>
          <p:cNvPicPr>
            <a:picLocks noChangeAspect="1" noChangeArrowheads="1"/>
          </p:cNvPicPr>
          <p:nvPr/>
        </p:nvPicPr>
        <p:blipFill>
          <a:blip r:embed="rId3" cstate="print"/>
          <a:srcRect/>
          <a:stretch>
            <a:fillRect/>
          </a:stretch>
        </p:blipFill>
        <p:spPr bwMode="auto">
          <a:xfrm>
            <a:off x="5334000" y="3429000"/>
            <a:ext cx="2686050" cy="304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 Crow Laws (cont’d)</a:t>
            </a:r>
            <a:endParaRPr lang="en-US" dirty="0"/>
          </a:p>
        </p:txBody>
      </p:sp>
      <p:sp>
        <p:nvSpPr>
          <p:cNvPr id="3" name="Content Placeholder 2"/>
          <p:cNvSpPr>
            <a:spLocks noGrp="1"/>
          </p:cNvSpPr>
          <p:nvPr>
            <p:ph sz="half" idx="1"/>
          </p:nvPr>
        </p:nvSpPr>
        <p:spPr/>
        <p:txBody>
          <a:bodyPr/>
          <a:lstStyle/>
          <a:p>
            <a:r>
              <a:rPr lang="en-US" dirty="0" smtClean="0"/>
              <a:t>African Americans and whites could not share public facilities freely: buses, trains, restaurants, pool rooms, public restrooms, and much more.</a:t>
            </a:r>
            <a:endParaRPr lang="en-US" dirty="0"/>
          </a:p>
        </p:txBody>
      </p:sp>
      <p:pic>
        <p:nvPicPr>
          <p:cNvPr id="19458" name="Picture 2" descr="http://lisawallerrogers.files.wordpress.com/2010/02/jimcrowpic3.jpg"/>
          <p:cNvPicPr>
            <a:picLocks noChangeAspect="1" noChangeArrowheads="1"/>
          </p:cNvPicPr>
          <p:nvPr/>
        </p:nvPicPr>
        <p:blipFill>
          <a:blip r:embed="rId2" cstate="print"/>
          <a:srcRect/>
          <a:stretch>
            <a:fillRect/>
          </a:stretch>
        </p:blipFill>
        <p:spPr bwMode="auto">
          <a:xfrm>
            <a:off x="4800600" y="1676400"/>
            <a:ext cx="3657600" cy="2857500"/>
          </a:xfrm>
          <a:prstGeom prst="rect">
            <a:avLst/>
          </a:prstGeom>
          <a:noFill/>
          <a:ln>
            <a:solidFill>
              <a:schemeClr val="tx1"/>
            </a:solidFill>
          </a:ln>
        </p:spPr>
      </p:pic>
      <p:pic>
        <p:nvPicPr>
          <p:cNvPr id="19460" name="Picture 4" descr="https://encrypted-tbn1.gstatic.com/images?q=tbn:ANd9GcSUA-8kH5CI9dfMsznhqXfDTCUmJLJNNRqlNa2-FcjgppngzHm1"/>
          <p:cNvPicPr>
            <a:picLocks noChangeAspect="1" noChangeArrowheads="1"/>
          </p:cNvPicPr>
          <p:nvPr/>
        </p:nvPicPr>
        <p:blipFill>
          <a:blip r:embed="rId3" cstate="print"/>
          <a:srcRect/>
          <a:stretch>
            <a:fillRect/>
          </a:stretch>
        </p:blipFill>
        <p:spPr bwMode="auto">
          <a:xfrm>
            <a:off x="2971800" y="4724400"/>
            <a:ext cx="2786448" cy="18288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 Crow Laws (cont’d)</a:t>
            </a:r>
            <a:endParaRPr lang="en-US" dirty="0"/>
          </a:p>
        </p:txBody>
      </p:sp>
      <p:sp>
        <p:nvSpPr>
          <p:cNvPr id="3" name="Content Placeholder 2"/>
          <p:cNvSpPr>
            <a:spLocks noGrp="1"/>
          </p:cNvSpPr>
          <p:nvPr>
            <p:ph sz="half" idx="1"/>
          </p:nvPr>
        </p:nvSpPr>
        <p:spPr/>
        <p:txBody>
          <a:bodyPr/>
          <a:lstStyle/>
          <a:p>
            <a:r>
              <a:rPr lang="en-US" dirty="0" smtClean="0"/>
              <a:t>Meant to keep things separate but equal; however, separate did not mean equal</a:t>
            </a:r>
          </a:p>
          <a:p>
            <a:r>
              <a:rPr lang="en-US" dirty="0" smtClean="0"/>
              <a:t>The racial segregation laws held strong from 1877 until the Civil Rights movement in the 1950s.</a:t>
            </a:r>
            <a:endParaRPr lang="en-US" dirty="0"/>
          </a:p>
        </p:txBody>
      </p:sp>
      <p:sp>
        <p:nvSpPr>
          <p:cNvPr id="20482" name="AutoShape 2" descr="data:image/jpeg;base64,/9j/4AAQSkZJRgABAQAAAQABAAD/2wCEAAkGBhQSERQUExQVFBUWGRoXFxgXFxgbHRsaGhscGxoYHBwXHCYeGhkjGhoYHy8gJCcpLCwsGx4xNTAqNSYsLCkBCQoKBQUFDQUFDSkYEhgpKSkpKSkpKSkpKSkpKSkpKSkpKSkpKSkpKSkpKSkpKSkpKSkpKSkpKSkpKSkpKSkpKf/AABEIAMYA/wMBIgACEQEDEQH/xAAcAAACAgMBAQAAAAAAAAAAAAAFBgMEAQIHAAj/xABCEAACAQIEAwUGBAUCBQQDAQABAhEDIQAEEjEFQVEGEyJhcTKBkaGxwSNC0fAHFFJicpLhM4KiwvEVJEOyF1NjFv/EABQBAQAAAAAAAAAAAAAAAAAAAAD/xAAUEQEAAAAAAAAAAAAAAAAAAAAA/9oADAMBAAIRAxEAPwCSlmVWkjMwC6V8TEDcDmcQZntNQphSXkMJGkEyASD5bgjAnjqn/wBOWdwKXygYF8WzGnumWj3YNGouhhsCSNW3nqwDRU4+TWp06VPvA4Ry0xCMbmI5DzxWyvEsxUp5ioWUIi1FXSIIdYIPw88D6OWK5nLqlYIBQQl7Qw1ElRJ/NjPDadP/AN34j3sVwF5adydomfPAWOEcQq06qa6jVFq0jUGokwQGPP8AxI85wOp5eKFPMSTUNYyZ6X+Mg3xb7Pjv6lGAdFGkyseRLahA9zfI42yPCK8pl3SKaVNZfkRtY85HLe+Ar5gFq9UDapUdfg4b9MdF/hrVkUv8HHwJwsZDgL6gzwCKr1ImbMIHvm+G7sJkBRqKgJIAcyfP0wD3OMzjGPYDYNjYHGmNlwGwxsMa4yMBuMbY0GNsBnHsexWz2fWkJY7kfUCfQSJwHs3mwoIm8T/v6YDtx+SgDAPBlYO4ud+UfQ+eBPHu0AcgKLRBtN/1BHIxbzwqcQ4o6tqEhpDA7XjeDbAH+0XHO90tTe6kEgcipNxzMqfvih2iz3fU6LajqcSaYE2AIkbdGFj1wrVeJFmvz3M8rxihms8YF9pn1/ZPzwEXGCCZFhy5TaORsPLYYCk7dOtt/wDbFyvmGeTJgWJ+0/bA+odRtbz2/wDGA0Z/ETvvv94I/TfFZ6kltr+XnP2xLmBFjuOW9+fpz+WK4g/vf93wBHh1OTqCtIEnaDBIJ9JgRjfiNEGbFSAdQYi17AC0eovfpOJcjQqNSARYWbsAZMSTzAaBePninxWqz1GiWnxGSDIgGSTzj4YAZSOkgkAjkDsYvHWMS0s+6QASqkjcTbf1I+uKxOqT5+cen2x5KsHy5ScBfy+SqMoaO9hgO7BaWUCfy2AIsOZvEkHHuK8OZaIdm069DpT1T4TrA1E6YKiwEbNynFzJ5ZRle9SqlGrqI0Ese9EyqaLggEEA7TY7zijxftI1egtJkpqaRCqVVgxQaoU3jSpJ3vfffAOi5N6/DkRYLFV3NpVuvoMXM1wPvXpMxEJTamwiZ1Lpt6Yk4ET3CTY36f1G9uR3wTXABaXZKn+Hrd3NMQuy2DFhtexJ54L0OGUlZmWmoZp1GJJ1b78j0xq/EaS71EnpqBPwF8RUeOU2JCan07kCB8WjAEUUAQAAPLG4xLw5KdSmajv3ShtNxPIGSZsIPyxa4IctXqmmhqVIAJIIUAQJJ5i5Ijy88BQDYP8AZXLt3uvSdOkiYtNueD2V4XRW6018iRJ+JnF4DAZGM48BjYLgMAY3AxkLjMYDGNgMYAxsMBkDGuY9lvQ/TG4xpWcAQTEg/TAcr4j2jem+mC1gZLnmMVqHaGpUbSFWTMSW5CYxjiGTD5khjA7sGfkPmRiNOEoHPigaQFbVHjMj6qbeeAsZnidVAx/D8MGwYzqJj83QT7xinT7X1x/SPcf1x7uKcUpb2gA41kAkJKq17DVa1his9GloYnSHipZWkSCsX1bi8db9MBD2odStGoFVWqKS+kQCRpMwLDc7YWqz8+WHfMdm2zVKhpcIES8gmdQXaCOmKjdiKVK9XMAC/wCVVn4scAoV6WwF5jaDHX7Yq16PIdAev79MOGZ4Tlaalvx3Ckc1QTA21AEmCDYG2BL56jIVaCqJiaju8ajcwCB5+7AKj7xiSmDc22nrz+eC3aLhYXNVFRdKC/hEgAICSPKd788DsxXvNuUDpb6DATf+qtpVAYC7eIxba3S3pYecjczVLEkm5+H78sS1iAg/qN5+0Tbmb+WKg3HO/T7HAGuB8Ro0qdRagYkxDBVNjEhQ4KqxEy28GBgDUImBMbecTba09cPGR/h6tXL037x0d1DHwhhfa1jtHPFHNfw0zAnQ9NvXUp+hHzwC5k8wdJQaibxpMH3npvbzxUzeUIcACSeQE/S+DOe7LZrLtIps4G5pgsCOfKR7xgPxGsTAaxHIgj4zz25YA9wTj1YLoVwqCY2Xc7Dz54Jd6WPj1VOZBg/XYfrhcyVc0iNDXBG1uXP0PPywWoqWsHXXexEkQd+nONrR6YCxSyADqygqu53Mf22tz9OWGbK51VXQghWEHaSeU8yOfLlO2Fan4RJbxarwDfrdtj7rYzkcy/8AMU1MhQQPEZJj4Eb9OWAbuL1mHDm0Ej8dQ3+JQzPlIGJuy1IogdoVAQywpmq0xoUkxF7+s87wZ2f5GrHKrTJ9IbA5uOOVUSTpMqG2EiItyj9jAdl4VmAV1XZjBM/lGwkm0wOUTvhf7R58Uqzk1CosfaPNRtGE7I9qKoYu2jUd/ADIHPkB06Ym7RZn+Zak4jUx7vlHKPZG18AUpdpS7aaZqMYn2iot6mfljerxmuoYl9OkTZma5JgXYchOA3D+Gsh1FgJOkaYMqwEkExEDy5Yt1lpjUHqyWW8tYtcAwvQLHS/ngID2ozJ/+Vh1g46vwGpqy6Ekne533OOZjNJ4u6RjawVDBmQQTG3snHRuywjK0x0EYAsMa1KwXfc7Dr5Y2wj9ruI1FqIwkBTaLiQSZlb+yLjyOAbE4wmmWtG+x6Xtyv8AXpgF2i4uyTdghFjYgMCSNjIO48778lTN53VU8Ts3eKIuLH81h/dqEGMDuJ8aLJo1XETtFgL9Zjc+WAt8b4WalTUHRRpHtNHU9Non4HFKjweNU1aJswuSY2k+o++C/EsitUgNUCllEC0+EPffbx/LGho02uKu8xH97iP+sAYCi+RWG/EoDwgGEJgNEEX8x8sUjwWneaxtO1JuR09epjBSpk6JDTUY+yGiSTyEWJMkcp+WM1UowW1uQALjfxvqEW31Dy88BW4pxF6NOmlJ4UqLgCSAAAZ5W6Yg4HmQFdmR6jlv6STp06Z1HlqaDfngpnEordwhhAqobkjxWUblrKJ5TjUd+x/Cp6F0qoaraAAdlEt0N+mAoZnh9SsipUin+KdeliSbFiw/LAiLz7PLA7N8Fo0qbyNTQV1FrhwFjSAf6mvYwFODrcDZv+LmGM7okILlrczfUw88Yy/CcoGhVpu5GrxHWxHXxE4Bd41pp5h3Zg4kaknxewqMBBkSrath7OEXMPf4YO9s6Z/m6x5ahH+hdvhywvGoSNz8cBHVYm83vMnElMD1JBERO/PEIX5YucFyxfN0aZ2aokjynUfkDgGLjNKsalRaZqNTo6U8JMLCgERPUHbF7hOQ002WrQqVKhYjkY8PhXVqtPivy58sEny9Sm8NWoqzs9b/AIbsY3YE6gAIWOpCkDniRMnVZCVzSaTckUx+cWuzyLER7sAucSSqVpihTqKxGtioK+0YAABsoJgeQB88R8Kq1dZ/mtbIE1gVAGB8SqD4gZ9rl5YY6vDc0AYrUjIi9Mi14jSx2kgYXu1lOrSy9VqndguVRAkxdtbnxXk6F9wHTAJiECRuSd7D3+l/LFoEqPC0yRMHykbeR+XLGOF51ss5MC6lTYEwwvAYEe4iMSUPGIZr6SQLDlABN4k2gx64C2ueCqPEYk7RuIsRO08x9sScPNM5imVLCWBE3G+0254Ao0RG/IYJ8MeK9I9XHw1QfuMB0HOkfydYH2ddIseglvrt78KlKjqJNP1giCB8bx5Ybs2k5LNDypGBvapeMK3dQBYkHawjby2wBPheUBcF3MDlHPlb974ZVyrMq6CAVcOdVwPDAEDc+Vowr5SmRuCoInaZ/dsM3Z3MFtYM2C7++2A93a+IOajaXCxIRCYtEGAAANzi3k69FY00woMGYEwVZp6mNJG+PKX7xx3Y0llvo9pdQBk84UnfpbY42Q1osgBFh4VAurSB5Bovzn1wF3JcSDlREEg2J2IIt5yGBw79nD+D6MfscIrd4DMmNSkzoEJp8V9wAZ67e/Dv2Yb8I/5H6LgDAwndpeC94z6QSdwF1EXvJ8J5nYWtuNsOIwt9pOO1qKnTRgAiTquRa40i1+vnIwHNc1kirspgEQQu9yYE9Jn92wK4nlShh5DRcWiecRhgpZqlUqq7FzVqXK2CLvH5ZtHIHGnGsk1Qs7IdIX2ibkhIFjBOygyL3wBt8mrqjsSAKcNECVK3k7xBmPTEDU6NnaoX0KkMYkAtqSIXcxEC8euLSZfvMvTEwCtMnzWFJHvFsVqXBIQBaniV9eqJ5aVtP5REeYwETHLqPaaD7N2ldLxC81hzt69MYKUio0qxDnugAzAMFN2sbqBqMnf34zW7P0ngazAUItxvq1EzzLX+JwRp0FDCCLKFVfDYTy53sPcMB6tlpptohXgBTMECRbULgRO2B75AnVrqp7IUyxMFW1spkgldNjcEgScXs9kgwDMxQICT8Ua99vBt5+WA5SiVlTUadKrARSQyMdBkRZGJZjcSL4CXMZaiNZeoumULBVIg0QJAIJsI5XGNsvXo0tIDs0KKc7iA06iYA3cX58tjilmuJ5cG6VG7wByJiO9BkQvOAD1Mi+LlDh8tTHcokTUqC5ALGQg89QDHkNIgXGA5t21qH+drj+4f/RcBWIgDnvyvg32ypE8RqrbxOIkxyXczbFWhSpkl6mlZJIFhE8hN+mAi4LRDFpE2EfHBvsVwsnOiofZVWPv06f8AuOIMlVptOggxvv8AfB7sBmAalYGAVVAPFczJMDpYYAtxnL+J2akjLpUaiGUgtqQy6ydCrJMD8w9cUa/dd2lPS1P+YbvCLEAhlFwYOgmI2tgnnMlmDX1BopkEQpiFUqygf3OQQTyFsC62erhddSlrLFVVWpgQxkvpG4RUBGpjc32wELteo1OuIK95pJ0ae8ZSDLeEfhgCDsTNtWAvbqs38vRpuVLsWc3GwIC3EAmGiRbfBakq1aRcUDTNQBUCGCxkEnxAhUXSsMRyMcsLv8RGBrIk3RABfqZv7owAniHGGzMyaaliGYLTCi1hLdADsLX2nGmVpBVYujMSNxt1kxuDI3+2NOG0BpYiS24taBggKuoeKAecC53848r4Aa9AbiRz/cYIJmaTVKOkEXBa0EEkSAb6gYJk9SI54zw7hHf3L6PER7MxAB6iBeOeM5nghpMrAllJF9IGmDEWYi++/XAP8/8Ats1z8Cn4VBhUp5hSdE6QbKSJi+5PX0jnbDZRaKOaI/8A1E/BhhQrd2QZaOkDaOmAuZOqhZwwdoU6NNobeY/MD0/YYezFYioytHsxveQZ29JOEfPZ4oAoN7hjzItz3g74qpxyuGlS3nA3tF43JGA63mKVVqoiRT8Km8Wsxb5acajJVjrMwWt7Vj4wZABgAKIA3MnCBwbt0aEKVZrkkseZ3IH2w5UeLmrRNRWa4mxPyg/TAF8rw0hTrOosYYyfYBJA25nfbfyw09nMywqaPylSecTboI2HXCPwrMltixXwnU7TJ52gaANrn6YL5LjOYUr42gN4ltBjcbsYtgOjzgRxmlR7t2gNNjpGoEx+aJEczhf7X59Kwomm8lSdQlhvET4bwQcUcnnmp0SgKlSzEiDBkR1M9ftgKPD+H6KchtMEgjUCd2IGpefiFhB874t5fLJULCFJIYAkEtcEe0zEg3wF4v2ho5ZFpSS3hNjsAIFyOYA+PKcU8h22pq01EqMY1KAw0yp1bHY+d+QwCm58JvBUc5vtYcvP0GHH+GjAjMk2A0CfKHOEmoQ7MRYEkgHzNh7hGGTstnKtBT3Yp927r3jvyAkTdhaNXI4BooMuvToaNxciFUEmT1AAMeRxJlHV400ysFY1HmCWPKYAYz6gdcWOAstbMGWDEo1RYsGIgCJ/ywO4j2t7p6ymhUPdKWnUoDQVsIkj2pv0wBDi/E8uiBa9UIG5Xk6SCRYHyBHngPl+M8PqfhoWeGJstQXqTIkxIIERtAjCh2w7Q/zD00CCmKeok6pnvNJNtI/Z8sSdmcjTYsaJqOyBXfUoChQY3B8z8PXAMfEe2mSpO00nZgwkhF9qmIXduQ2jEP8A+RacFqeWqNJvBUE2ABOkH092FtqFOpWrK5Fndj4ojxCLyPO04l4jwrutKqrAXIupgHxA6mJtecAucfzTV8y1Z0NNXcWJmBAtIHQE7YizxVKpOkNsQDtzuevp8cNHDMitRwlRAy7iWBuOcIBym84H5/h9JK7FipudKT4VWTBaLkXFhgM8Lz1Z41FUQ9FUbcwP9uuMZ/heWryUrhagEksgA2AvoAjbeMD87nqerwuzQIBiB7l5DFGnmjEg23J5z6/DAEOH57NZeslLvagE7BiVIIsRNiDhzzvaGrRyprMAxnwhhEqSoE6f+Y+kYVexhp1syiVzqFPWUBuD4TKnynxe7zwf7QcOJ4dWVZAosrDe6hoMz5GSOonngKuU/iPRJmrRZGiNSw1rWvBiQLXwndpOIivmatVZKsQFJHIKALHELZAWmoosD8bxiQZeloPilpI35TvHpgHvtL2dr5B6dNVSrRclUcK4aJ1FWAeAwEnpExzAWs/QujNohyzfhlmdVHJxFrXtjufG8t/M5Z0srrDrzhkuAY2kSI88cN4llJRnQNrDqVAuNJ1AmIvDAL8MAydncoiFlQ69dTwA+17AJMaZiIvYfDDF2jpUk4YS2nWzKyCxJZW2EgbDUf8AmxR4R2Sr1OFgL3IqsKkpVADKZ8JWoLo0AHS1tri+BfarJvTo0lqSe5hGQkbQJ6nlv5zgLXZXNPVp5ksDai8kAxsD7QsDbbAHPBVQlWSrTYgqVMkNBlGBAYXHSNjOKXAmK1gwVwjGLMIgz7WoaWWNwYBE3G+CPFCjotKhp0BV9m6yZLEkDUXvBvsOcDALOZrltNjMenP4YN0c+lMQCLb4EZvIuiCpAKhiuoEETF1PqMXWyNNdZILah4fInn6xgK2ePe+LUs/D9nBPsfxbSe7YkAyPK4+xE4F08oom14k4rZGQQV6g2N7bbYDsWTz2qEhU081bVqO+wMhvLbzxjNdoKCMwLM7JcqqiTABMFpsfI2nywO4B2XeupcuFPeJK6iDEgiBtMgi/W0c985w16VTW1NobvC9NlBC0/aJ1dTpIno5E7yFg9pKbFfCzCoJGkrKsTEHVzn74lPG0CDUGBjVBZwTYkKLAExFpwDy/FsvWrVKzhKGlUamqgaWKkAKwC33BMC+/LA/tHnFqeOiGRvAHWfDDSB6RtvBkYDPaJaWbRK9KFYHRUDEaiIGlrEkqD4Z8xgZVy1OigLHWdSkDmSN/+WOWLeZIphdIHi9okCS3NjzvOMcQoAIq6ELaAZgyGmRB1RdSAREdI3IQZX8eqaaUwtRwdCrsX3FmaIMeQAxWz3FHH4ckxYzA91tsMXY3L/jltF0TwmIJJ8JAnynxCdvPG/a3sqKdRcwilVaCyaY0mNyOQMA9PTAR16rUcrRcagVQqYBsGQzJB8NwDM8vPHjSavRWqzA1DRqJVM3ZkQ6Sf6jBXmLrPLFxqFaplVegjuyoSSgLFQwK6oHvxD2Hzgp1inhcVVIKsDbTedwVaA9h0wATtF2ec0hXVd9EaTOpdPtDoNsOP8OckKeR1EXqu2s8tPsgExy8RAHU9cG+IZdK1M0tKiACsACCNj9sQ8IpVKdHu2plRTnSwiCGJJANwGk7jl6YBM4twrMUa1UujikDqVwvhIYwlzaTbnyOBTU2AqViHqKWCyZClgL32na04eP4g55+7yqz+HF16k+vUavlgN/LpQo1KO9GqNZEkE6CumOQjUIteTOAAZ7OCkSaahRo1AxJlhtIAtfphQq5osbnfHT+J8NFPJNTQaqlQQ7EeI29kdFBiw6TjllNTrg2IMH1wE9GmOZGNK1JeonpiyMoNQlhHry/XEdTKrLQwtPvGAz2bzvc5qk/JWvPTY/InHYhSWqtSjYiojoDO+oWIvAHOw544rTyrElgPDIQkdWEfHHW+E8bpd73UqzJ7BFzIaDTvaYgg+RwHNK/D6aoJDBgPGbb7nnbkI+uKPDshUrP3dKmWaJt9TyGDfGwKfEKqFigNYEOLkI/i63jUPUAjHm40+QZ6dJl1arsEYFhEgzqkbxoiB1OA7vxpxQyddkNxScj10kfU44pT46lKrT9pYsYA2O4uRO3LHWuKcWoZrJ1+6qSBpVxEMpLLupuPI7HqccrzOayjTRqVFDU5UMVIvqPNRBueuAc+E8XVtGlwKZPtAgC/Un7492tenmWXR+IFU6mkQT7Ii9zptPK2EqnUotmAaGdSiWiZJCQOU7bcvhGD61pphBDSVQGZkWLMCN9TFjPSMBb4VlFGpQAPwqgHl+GRP1xzDJ97U00qYd52RQST6KLk+7HTUaCQDupWf8AIaZ+Bw08My1LI0koU6arHtOB43PV23v0NugtgFzhnZeoOGiiy00rEOGWrpIhmJGqJIZRDCLgiOZwscS7LvTRBqR2usLq2AF/FHpeOWOnHmOfX+5/0GB1ekDqER7QHooAHzAwHM+F8Gq1SyKoUBglRnkETvAN9sdC4X/DwKDUo01ZgfZJv1tq8IMXgkYtZbh1PvbgRUqK5P8AyATPL2RfD7wWvqpg7nVc9ZEyY5xGATK4amSjHuTAPjEbQRzH5p+GKWez5bK5hmb2FqKpmzahAHnBBj/I46BnMtTrU9FVQwO07iNyvQ45VxTLNRo18u7KZkDzZXBDAdbHY84tAwCKjQBghRphEnUG1U9bC3gK1LC3UKDfrgdm/DbmCB8PtjfLVU0vqkyDYWm1r8vER8MBd4w8d3H932xWTNmxILXmCYBv8sWOKCUosehnfeAcUS4wDNU4yw092NAO3uvE9J6YeaXaKlVol2lF0hiYsIF067+Hzt1xzTLVmqKAAqimpJJNgLCdp30gC8kjFzh/e5nu6Ek0qQvFv/LHYYB07EdqUbM1gE7umacruSIYC8be0bjb54SK/E2pcSrOh0u1SofEoI0ktqkG4JIG3U4I8L4w2XrPT0IoZoB9kW2uYEEczgDxyhVWprqCmWdS7FdLx49QAKkgMZC+h6YBzPHVDl3WFKjSARaR4rg/1SB5AYynbNiVRElCR3kSZSYPlMTeMDuHcHR0ps5BKqBuCLe/rOM8cfudLIuobGOQ/wDMYD3b/PE6KWghVVIabGQxj1E9eWKPCss2cGXpzEau8PRVIk+p8IHmRj3bHjff08rEqAhDIYkMDZjAHtIQRYc+mAnAe11XKViqBGRlJZWG/OzC42/84Bu7QM4IIpvIBjfTNhII5xYY5nxmuTULPTKPNzsD++ox2zhuaGYoisVekrbK8SfNeq/3GMK/azgffqLnwggLNoN5E21SAQfcbbBzbvbco8xOIyZsI62GNuI5GpQfQfUeY6xy8xyxb7L540s5l3awFRDcW9oQfMAx8sA89n+zypk2XMjT3gkQLqSwKH/PUB8IwgccdqOYKozeAg6uc+Fp9xx9MZjhOXrorNTp1BOq0jxAQWBUi4vvjhv8V+yQy2Y72kxejW25lHAEoY6i4PMT0wC32lzhr1VrQAalKmzAcmUaDHlKSPXBhex5rIKmYrFKhAldMwItqM2McoOBnZSgDXDNfu11AG4DSI+BJPrho4o5NNr3MfUYDHBOI0kV6zNpZ5sJskzEC0EifcMc5q1SzFjuSSfU3OOtZ9NFConck/hsoCRA8JG8X9wPrjklKmWIUXJIA9TYYCxw2galWmgMF2VQemogT88dezxCwqm2oAHyCb+tscgCPRqkGz0226Mp/UY6xWJbQWGmSG9AUn7xgNaVlHQD6YvZ7j0yCCPFsASCZtJNzB6eWKIe3Pnv6nCrx3tMFHd0hLAaTUuY5eHz/u+u+A6xw/OByJ/q1e7TbE9CgCUP9s/EjCxwqrNKk39SpHvSfkZHwwQyueZSsH8g+owBzLZWmQpd9MKAAFJkmB+uDeRzahRoIChjM/0qsfbfCWmeY92Ov0E4s5IeKmGM2v8A87fpOAPtxoF1gSDC3tYiSR0Mx8D0wH4jklZmqoXmpvoE3EKbnlIn34rsDqqjmHZR5hUAJHvJPvwboCE0x7JMHrO4HoYvgOScV4eWzWYUBvClRzMAiEkk+84t9lOxxzFPvWK6CWTSysdiLghhBkfLFnPtGY4kbT3NaI6a0n5Tg72SytNcjRWqYJLPpLEe0xIkC+0fHAJPFLrUWSTSqsL9FJWfpgfw3IPmKyUk9pzAkx539BOCDZykarUz+EuuqGfeQzsQx6QIHzwY7O8GGX4hl27xaiOtQoynovMbfm5HlywFtewtbumSEQuyairTCLJ5i7FtJ9VnBThXZ40FCgR/XBBLWPpzj9jDSXxqxwC7meFLWABRY8QMm4N+ZuD6b4SjSAoU6BGnQzPWgnxtsA0mwVREDz2x0Kg8V4gQW8VucArMcpt78I/b/wDCzJZQQKwMdCR4SfXY+s4C32eonuztEyeuw3MTE9P98E6yn8w+f7t54p9nmgQd/wB/v34uVCVYiAV3EgGPK/LAKfbAKKwIMwqDblHnynbyjGf4e9nFzWZOYqj8GkwAB2d4sp6qBcjzA5nAHte+vOVQDuUBvadCifK/wx03s1lBQydJREEF5H97Fp/06cAx8Qz84D15O8fAY1r5vcH1HmMa5TMh1EfuMAvZ3ssrV+/k6tiLRtAPwxT4xwMuoamA1WmQyLeSQQdOk7zG18OFSkTiNaTSIWTsLE+618AW7FdohWphShoMR4qZDKVfmyahdDvbY2O96Pb4u1F1NNAYHjA30sCdQ2mCT6MY6YrUeDO1dW0jWhBEgnR522OGbjdD+YymYoLBqNSIUG0sLrE/3Cx88BxbhNAAOwAUsQJHMCflONM9mCzLTuAZkwdh7usYpZjPmmzKQw0nTtBBFiCOvljUdpeRv6jAPedznd03qG+lS3wE4532NyPeZunaQkuf+UW/6tOGrtjmzTp91F6hIaOSrvfzMCfXGew3DlWk1QC7kgf4r+p+gwAHttlAmcDRAqKrH1EqfoMdIpZUMi6hPhH0GEjt/lKlSrRWmjMRTdvCJO99tgAAffh9ylkQHcKs+sDAC83SCsQNhH0wv9quy8ZYVy2pqYAkCJRnkAi8lQxE9I6YdnyaMZK353ON89w7vaFSkB7aMgA6keGPfGAXuzua1ZXLC1lHxAKfYYMZckaf8f8AuxzbgHaCrRhYVgnsg7jUbiRymTB2nDdk+1aMpOh10AapKx7XUkTyHvGAMGpAB/8A5v8AM4xRzgVCSYgST5R5e/54W6nbKmFWFckLF4H364FVu1lSIRQOV/ETbyjzwDUO3LU3kA1A5k94zFQDYkIFAi+0nYThuy/EPB+Gn5abGQoI7ymHgqNgJBHrG+OTvUjMhCrHWKYAB0z3ipIPh21MRaNsOHAcyyZsuTqp5ipVoCYiaMCmYFhIkAYCrkcoxq1zD1WqCGYhZIvP/DgwfWDAwWo5KvAGhrcyTPvLEsThmKRjxMCTYC5nlgOI54EVKgIjxt16nritTqFWlSQQLEWw28WVc1mqzlvwl5iJIUeECdpiZwAy+QL0qrROlfnIJ/6QfjgGDsmar06jly02QMSQI1Sb2uYHxwwG3iZ20ifZJ/XFHsghOVpAkbNpHWWmLXO5wbaWsR4QCJPMQY2ib4D2XYoxM3kROwItJJ8gNsT8eyC1Aj1QCtOqGJ6Ix8UEc9h8MUe8BY6QZJgyNrQfgR8MMDsNJV0Dq1PxD+oXUrJ5x9cAlZRoYgXg28x/4jBOswJG5kWIxc7Z8PyuUpU6tE+N2XwF5aCpYnSdht03xW7PU/5pRUQFVV9Lao5QSBE/s4DlvGsq3886VYQmqA0mygkQSemkg46tko7ijGwppHppHzwgfxP4eRxJwAT3opso6kqEj/Upx0HI0iKFKQf+GnuOkYCnxC6EeUjAjgWb1alLBdJsSYwczA/fnhLoURrc29o2g9fKcA9UM6Nu9pt7/viy2dA2N/I8umEwZ0D+r3D9cYXNzYG/9xj64BwoceNKdNItPP8ATFU9qipYizdCB8unrgFTyjH2iQD02xap91TZDVMIGBcn+kEE/IYAX287FZss+cdFCOqu2i8EgBiw5Mdydt8c404+pcr2uytSmX71QhF9drc7G+OVfxG/h3H/ALrIprpORrSl4gpP5lC/lJsQNjtY2AH2vqUmrMG7zVRLIwFgQpjcgiCYM9LYK9nA75enoIppcD8zG5kzEb88F+K8Iptm6tQrqJb81wIAFhsNt98WaaYCtluEw7MajtIAvHLoYkDymMFUpeeNKaYu5egSQAJJ2EYDFHLSQBJJ2wyZXKrllDsA1U+yOn76+4YzQy65ZNTQ1Q7Dp5Dy6nAyvWLEsxkn9/DAK2X7JUESqpQOXqFyxtcsSoEXCqp5bmfd6r2Gy5V1XWgO8NMxf8wPlg5UXYe8+/bGziA56fpgEyr/AAxp8qxg9Uv8mGCmQ7K0Mup0Lqfm7XPu5L7sGWaSvv8AtjVzdvL6zgFM8IZs1TqIAWpVV1TtoCa7+hFj1bBarw/u+HUR/wDKhGYEf1yajf8ASSPhgrwBkP8APpbvC4UE8h3SfKQ3yxSoVmaq/dprRPABuFDeJTG0aSR0sPeDECDBGxxW4nS1Uaq7yjj4qcV+FZk94+Xqf8SnsQsBgPSym4IHQ4p8Q7RsjMECsBYG/wAd9pwCtw5k/kM3VZfEXAUgECHCiwFttWGnh/DUocO0MFJemWIJjVUdZA+OlfdhSznE1NJ07pUFRw7FZMaRbSvLn13OKz8QLLpLa4GkE8wLDfa1vdgGfh+QTL5WgKjrrS4A3O8iB0JjpbFIdrqOoIdZeSICxe4uZ2jb02xQ4bwOuw/DpkKebQB6+IycC+McKqZbOoNIqM2lwqAtqkxpAIuZBtgGkccogszsUk2BB2i91BvI3ODXBs+K1KKTiqEZvFewaGC3sSCOmxwA7f5ZEytDSoU95cAAH2GmYm8+ZwP7OcfOXypRF8bMW1SLbAWgzYYDHbekFzniGgvTLg6p1MJjlay6Y6wecYOdkuJNRyTsiB/xGJHQaUv5jCfxXMPXqhqr6iBAMRA6ACAMOPYBi9FlVSSrmY9Bf5YBZ7VirmKiVyy648IH5Qp8MEbGZPPDI/bvLjStQ1FbSJYpIJ5nwzznlgrm+w/i70KdO701t7weQ6gbfRA7UcLFOsqkj2AbcpLQPlgGo8doVPYq0z5agD8DBwuxpdpW2o/XCpmMtB64ecrdb8sBGNPmPXbEvdiOWJ6mTX0/flivW4Ww9lh7/wBjAS0cwUtaPl/tihxnNA03lh7JhRv/AL42q5CpG/wGKWd4KVpisVJKsQssAZKEgGQRpMG1rjlvgFjMZ1pkHc7/AK4JcK7YVcqsUiyn+pXZXE7g3NNxuLrPpilx0oCuiA2ohoYH4xiLg+aFKsGjVYjaY917HAdZrvqdm5FifdON6SY1RMW8vlyxCgSTaOuAly9EsQAJJsIw0ZXKrlk1Ndzb/Yfc4gomjkqeuqy69o3P+KgfM4V+J9rdbSAW6TYAeQ3wBqtmC7amNz+4GI9YmJE7xN49MKWY43Ub80Dotvnv88XuzdaTUOkCALySTM/p0wBtEkyeZ+n/AJxG48LHr+uLBGlT5CPf+z8sQ1jCR5gYCF/aHp98aoLv6/fGzt4vcPrjUmz+/AActm1DV/HD12IAC30gMCdQ8rXg3t1xZ7Gcao0dE6mmlprwCdLIT3ZjzBZZ8xOFfN5+MykRpQ6LczDD6kn44Yuzj0XUaVC1EJkySHQmCGHIgyJHkcA1Zmkjk1aYgMIkC40T/wBoNvTCNmnmfPDVxdzQpsime8Hht5iSPOCf9XlhbpcLqubIQOpED54AJXS+Gzs5kCgk01QbgteoZ6m2keUYyuVo5RdbnU/I8yeij740XtnSCklX1XhbX6eLYeeAYwcJHbDMTnMu9PxdwRrK3g6g2k8pIG3rgXxXtRWqyNWhP6VkfE7n92wHymdqUmJpuVJt5HpINsA2/wASuIU3p0VRgx1FrchptPQ3Ft8Lv8w3dopNlUAAQPP3mTucU81xBiIfxhjqY2B1f1DkDgzkeBisq91Wpux/KWggc7RYjpfAVuFV3FZdFMVWMjQRM2+RG8+WGzsDxBqLd2dKsSSZ8L6wJdWBaSPIL5zi52f7MrlpYkPUNtUbDmB+uDRQTqgahaYEx0neMA35TMLVWR7x0OOH/wAUSo4jUCCAFQQNpi/znHSslnDTbUOW45EdDjlPbttWcJ3lVJPnefngF5TLL/kPrhy4eZQ+v2B++E3LLNUeUn4D9Yw6cLEK3+R+UfpgJ6la7DqD8oxK7ys+Q+mKCvL+5v8A7KP1xcp1Jpr1mPrgNRUvfbEWeMoyieu9pG1vL7nGtGra+I6jn9z9sBzviWXCV2DTpmR1g3G/Tb3Yzw7iHd20K3nLA/I7eWC3a3KgGnUi3smPiP8Auwv02vgOt0+NamC00LMbCT9h+uGShV/l6ZqVWGr+22/5RzPr9sScJ7IHKoXqFA0XMzH9qwP/ADgPxbJmq81KgA/KgBYx6cz7sAI4hxFqz6msOQ5AffEUEib+f++C9Ds9O8qPPf8A0jb3n3YLZbhiU/ZXUerXPu5DALmV4W9U2Bjmx2/392GThPDRRDCdUmTaNhtvi1FthyiZ63sDe3w88ZQbDrb7n6YCSudh7z+/jiDMm4H7/dsSi7T++g++IKx8XoR8h/vgIm9r3DFLjNQjL5ggwdJv9cWQZqTiDitOcvWHVT9sBznN5VrabFfEPWx/QfHBHsz3iNvpMyhNhJsQf7WFj0gHlghQrgMdQBBP/cJ+UY0zWZUTpS8Dnbz++AZ8rmO+ajMzRD72IO0H0kj3Y34lxlaYOkhm5AGQPWMKWXrsS2onxBTzuQIM/BT78btvt+/LARZ3MtUYs5kn9wOgxQcYuskmB8MGsp2QLCajFT/SAD8eU4BOeniMUsPdfs3laUGozAHaW3P/ACjAnP06LxTy9KWJjVLExygE8xgF5MvqIA5n9n0w98B7L0aLioup3G1Q+EXEHSPzC+9xi7wTgfdJDATuRvfqx5noNh63wZwEYxuBjVhjLDAa5hoU45h2wP44Pl98dCzikAknHOe1j+JG8yPpgBvDE/Eb3D4n9Bhr4e3hPmxwrcHu7e4/X9cM9FopE+TH64Cvw5tTn/Gfi7H9MXqA3H904ocHszf4L+v3wTonxHzwFRfuce1/pjDWYx1P1xl3EXt6YAVxbKd7l6q/mRiR7vEPkY9+ENWx0ikwFQj+oA+8W+mEPi+U7uvUXlMj0Nx+nuwHbOK9rGrNEFUGygwfUnr6Yxw52edARBNzBLfEm/vxjHsAWoJA3JPU/wC1sSRj2PYDwE4wevQE/v4Y9j2AzSTl0gfLFHNvb1Jx7HsBXpN4j++ZxOt0M84+2PY9gF6twxdTjkGPzMH5YO8D7LUq1KqWsyFCGudyQRBPO3w88ex7AEsj/Dim3/yNHoP0xvS7Eorsi1Kl/DMgfRZxnHsAZyfYHK04IViw/MWMz16DF7//ADtACdJ/1N+uM49gBHEuzdCvUWmaYteSzHccr3wWyPZTLUhCUUHUwST6knHsewFv/wBLpD/40/0jGV4fT5Iv+kY9j2A2GXUW0j4DG60R0HwGPY9gFTt88JTX/I/THH+0lyi+rT8sex7ADMo2ioPOx+2GCu0Zc+YHzOPY9gNeHD8R/Rfpi+4x7HsBBUW5xrTUH3Y9j2AjrpDg+cfbCt2vywDI/Myp91x9Tj2PYD//2Q=="/>
          <p:cNvSpPr>
            <a:spLocks noChangeAspect="1" noChangeArrowheads="1"/>
          </p:cNvSpPr>
          <p:nvPr/>
        </p:nvSpPr>
        <p:spPr bwMode="auto">
          <a:xfrm>
            <a:off x="155575" y="-1752600"/>
            <a:ext cx="4714875" cy="3657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4" name="AutoShape 4" descr="data:image/jpeg;base64,/9j/4AAQSkZJRgABAQAAAQABAAD/2wCEAAkGBhQSERQUExQVFBUWGRoXFxgXFxgbHRsaGhscGxoYHBwXHCYeGhkjGhoYHy8gJCcpLCwsGx4xNTAqNSYsLCkBCQoKBQUFDQUFDSkYEhgpKSkpKSkpKSkpKSkpKSkpKSkpKSkpKSkpKSkpKSkpKSkpKSkpKSkpKSkpKSkpKSkpKf/AABEIAMYA/wMBIgACEQEDEQH/xAAcAAACAgMBAQAAAAAAAAAAAAAFBgMEAQIHAAj/xABCEAACAQIEAwUGBAUCBQQDAQABAhEDIQAEEjEFQVEGEyJhcTKBkaGxwSNC0fAHFFJicpLhM4KiwvEVJEOyF1NjFv/EABQBAQAAAAAAAAAAAAAAAAAAAAD/xAAUEQEAAAAAAAAAAAAAAAAAAAAA/9oADAMBAAIRAxEAPwCSlmVWkjMwC6V8TEDcDmcQZntNQphSXkMJGkEyASD5bgjAnjqn/wBOWdwKXygYF8WzGnumWj3YNGouhhsCSNW3nqwDRU4+TWp06VPvA4Ry0xCMbmI5DzxWyvEsxUp5ioWUIi1FXSIIdYIPw88D6OWK5nLqlYIBQQl7Qw1ElRJ/NjPDadP/AN34j3sVwF5adydomfPAWOEcQq06qa6jVFq0jUGokwQGPP8AxI85wOp5eKFPMSTUNYyZ6X+Mg3xb7Pjv6lGAdFGkyseRLahA9zfI42yPCK8pl3SKaVNZfkRtY85HLe+Ar5gFq9UDapUdfg4b9MdF/hrVkUv8HHwJwsZDgL6gzwCKr1ImbMIHvm+G7sJkBRqKgJIAcyfP0wD3OMzjGPYDYNjYHGmNlwGwxsMa4yMBuMbY0GNsBnHsexWz2fWkJY7kfUCfQSJwHs3mwoIm8T/v6YDtx+SgDAPBlYO4ud+UfQ+eBPHu0AcgKLRBtN/1BHIxbzwqcQ4o6tqEhpDA7XjeDbAH+0XHO90tTe6kEgcipNxzMqfvih2iz3fU6LajqcSaYE2AIkbdGFj1wrVeJFmvz3M8rxihms8YF9pn1/ZPzwEXGCCZFhy5TaORsPLYYCk7dOtt/wDbFyvmGeTJgWJ+0/bA+odRtbz2/wDGA0Z/ETvvv94I/TfFZ6kltr+XnP2xLmBFjuOW9+fpz+WK4g/vf93wBHh1OTqCtIEnaDBIJ9JgRjfiNEGbFSAdQYi17AC0eovfpOJcjQqNSARYWbsAZMSTzAaBePninxWqz1GiWnxGSDIgGSTzj4YAZSOkgkAjkDsYvHWMS0s+6QASqkjcTbf1I+uKxOqT5+cen2x5KsHy5ScBfy+SqMoaO9hgO7BaWUCfy2AIsOZvEkHHuK8OZaIdm069DpT1T4TrA1E6YKiwEbNynFzJ5ZRle9SqlGrqI0Ese9EyqaLggEEA7TY7zijxftI1egtJkpqaRCqVVgxQaoU3jSpJ3vfffAOi5N6/DkRYLFV3NpVuvoMXM1wPvXpMxEJTamwiZ1Lpt6Yk4ET3CTY36f1G9uR3wTXABaXZKn+Hrd3NMQuy2DFhtexJ54L0OGUlZmWmoZp1GJJ1b78j0xq/EaS71EnpqBPwF8RUeOU2JCan07kCB8WjAEUUAQAAPLG4xLw5KdSmajv3ShtNxPIGSZsIPyxa4IctXqmmhqVIAJIIUAQJJ5i5Ijy88BQDYP8AZXLt3uvSdOkiYtNueD2V4XRW6018iRJ+JnF4DAZGM48BjYLgMAY3AxkLjMYDGNgMYAxsMBkDGuY9lvQ/TG4xpWcAQTEg/TAcr4j2jem+mC1gZLnmMVqHaGpUbSFWTMSW5CYxjiGTD5khjA7sGfkPmRiNOEoHPigaQFbVHjMj6qbeeAsZnidVAx/D8MGwYzqJj83QT7xinT7X1x/SPcf1x7uKcUpb2gA41kAkJKq17DVa1his9GloYnSHipZWkSCsX1bi8db9MBD2odStGoFVWqKS+kQCRpMwLDc7YWqz8+WHfMdm2zVKhpcIES8gmdQXaCOmKjdiKVK9XMAC/wCVVn4scAoV6WwF5jaDHX7Yq16PIdAev79MOGZ4Tlaalvx3Ckc1QTA21AEmCDYG2BL56jIVaCqJiaju8ajcwCB5+7AKj7xiSmDc22nrz+eC3aLhYXNVFRdKC/hEgAICSPKd788DsxXvNuUDpb6DATf+qtpVAYC7eIxba3S3pYecjczVLEkm5+H78sS1iAg/qN5+0Tbmb+WKg3HO/T7HAGuB8Ro0qdRagYkxDBVNjEhQ4KqxEy28GBgDUImBMbecTba09cPGR/h6tXL037x0d1DHwhhfa1jtHPFHNfw0zAnQ9NvXUp+hHzwC5k8wdJQaibxpMH3npvbzxUzeUIcACSeQE/S+DOe7LZrLtIps4G5pgsCOfKR7xgPxGsTAaxHIgj4zz25YA9wTj1YLoVwqCY2Xc7Dz54Jd6WPj1VOZBg/XYfrhcyVc0iNDXBG1uXP0PPywWoqWsHXXexEkQd+nONrR6YCxSyADqygqu53Mf22tz9OWGbK51VXQghWEHaSeU8yOfLlO2Fan4RJbxarwDfrdtj7rYzkcy/8AMU1MhQQPEZJj4Eb9OWAbuL1mHDm0Ej8dQ3+JQzPlIGJuy1IogdoVAQywpmq0xoUkxF7+s87wZ2f5GrHKrTJ9IbA5uOOVUSTpMqG2EiItyj9jAdl4VmAV1XZjBM/lGwkm0wOUTvhf7R58Uqzk1CosfaPNRtGE7I9qKoYu2jUd/ADIHPkB06Ym7RZn+Zak4jUx7vlHKPZG18AUpdpS7aaZqMYn2iot6mfljerxmuoYl9OkTZma5JgXYchOA3D+Gsh1FgJOkaYMqwEkExEDy5Yt1lpjUHqyWW8tYtcAwvQLHS/ngID2ozJ/+Vh1g46vwGpqy6Ekne533OOZjNJ4u6RjawVDBmQQTG3snHRuywjK0x0EYAsMa1KwXfc7Dr5Y2wj9ruI1FqIwkBTaLiQSZlb+yLjyOAbE4wmmWtG+x6Xtyv8AXpgF2i4uyTdghFjYgMCSNjIO48778lTN53VU8Ts3eKIuLH81h/dqEGMDuJ8aLJo1XETtFgL9Zjc+WAt8b4WalTUHRRpHtNHU9Non4HFKjweNU1aJswuSY2k+o++C/EsitUgNUCllEC0+EPffbx/LGho02uKu8xH97iP+sAYCi+RWG/EoDwgGEJgNEEX8x8sUjwWneaxtO1JuR09epjBSpk6JDTUY+yGiSTyEWJMkcp+WM1UowW1uQALjfxvqEW31Dy88BW4pxF6NOmlJ4UqLgCSAAAZ5W6Yg4HmQFdmR6jlv6STp06Z1HlqaDfngpnEordwhhAqobkjxWUblrKJ5TjUd+x/Cp6F0qoaraAAdlEt0N+mAoZnh9SsipUin+KdeliSbFiw/LAiLz7PLA7N8Fo0qbyNTQV1FrhwFjSAf6mvYwFODrcDZv+LmGM7okILlrczfUw88Yy/CcoGhVpu5GrxHWxHXxE4Bd41pp5h3Zg4kaknxewqMBBkSrath7OEXMPf4YO9s6Z/m6x5ahH+hdvhywvGoSNz8cBHVYm83vMnElMD1JBERO/PEIX5YucFyxfN0aZ2aokjynUfkDgGLjNKsalRaZqNTo6U8JMLCgERPUHbF7hOQ002WrQqVKhYjkY8PhXVqtPivy58sEny9Sm8NWoqzs9b/AIbsY3YE6gAIWOpCkDniRMnVZCVzSaTckUx+cWuzyLER7sAucSSqVpihTqKxGtioK+0YAABsoJgeQB88R8Kq1dZ/mtbIE1gVAGB8SqD4gZ9rl5YY6vDc0AYrUjIi9Mi14jSx2kgYXu1lOrSy9VqndguVRAkxdtbnxXk6F9wHTAJiECRuSd7D3+l/LFoEqPC0yRMHykbeR+XLGOF51ss5MC6lTYEwwvAYEe4iMSUPGIZr6SQLDlABN4k2gx64C2ueCqPEYk7RuIsRO08x9sScPNM5imVLCWBE3G+0254Ao0RG/IYJ8MeK9I9XHw1QfuMB0HOkfydYH2ddIseglvrt78KlKjqJNP1giCB8bx5Ybs2k5LNDypGBvapeMK3dQBYkHawjby2wBPheUBcF3MDlHPlb974ZVyrMq6CAVcOdVwPDAEDc+Vowr5SmRuCoInaZ/dsM3Z3MFtYM2C7++2A93a+IOajaXCxIRCYtEGAAANzi3k69FY00woMGYEwVZp6mNJG+PKX7xx3Y0llvo9pdQBk84UnfpbY42Q1osgBFh4VAurSB5Bovzn1wF3JcSDlREEg2J2IIt5yGBw79nD+D6MfscIrd4DMmNSkzoEJp8V9wAZ67e/Dv2Yb8I/5H6LgDAwndpeC94z6QSdwF1EXvJ8J5nYWtuNsOIwt9pOO1qKnTRgAiTquRa40i1+vnIwHNc1kirspgEQQu9yYE9Jn92wK4nlShh5DRcWiecRhgpZqlUqq7FzVqXK2CLvH5ZtHIHGnGsk1Qs7IdIX2ibkhIFjBOygyL3wBt8mrqjsSAKcNECVK3k7xBmPTEDU6NnaoX0KkMYkAtqSIXcxEC8euLSZfvMvTEwCtMnzWFJHvFsVqXBIQBaniV9eqJ5aVtP5REeYwETHLqPaaD7N2ldLxC81hzt69MYKUio0qxDnugAzAMFN2sbqBqMnf34zW7P0ngazAUItxvq1EzzLX+JwRp0FDCCLKFVfDYTy53sPcMB6tlpptohXgBTMECRbULgRO2B75AnVrqp7IUyxMFW1spkgldNjcEgScXs9kgwDMxQICT8Ua99vBt5+WA5SiVlTUadKrARSQyMdBkRZGJZjcSL4CXMZaiNZeoumULBVIg0QJAIJsI5XGNsvXo0tIDs0KKc7iA06iYA3cX58tjilmuJ5cG6VG7wByJiO9BkQvOAD1Mi+LlDh8tTHcokTUqC5ALGQg89QDHkNIgXGA5t21qH+drj+4f/RcBWIgDnvyvg32ypE8RqrbxOIkxyXczbFWhSpkl6mlZJIFhE8hN+mAi4LRDFpE2EfHBvsVwsnOiofZVWPv06f8AuOIMlVptOggxvv8AfB7sBmAalYGAVVAPFczJMDpYYAtxnL+J2akjLpUaiGUgtqQy6ydCrJMD8w9cUa/dd2lPS1P+YbvCLEAhlFwYOgmI2tgnnMlmDX1BopkEQpiFUqygf3OQQTyFsC62erhddSlrLFVVWpgQxkvpG4RUBGpjc32wELteo1OuIK95pJ0ae8ZSDLeEfhgCDsTNtWAvbqs38vRpuVLsWc3GwIC3EAmGiRbfBakq1aRcUDTNQBUCGCxkEnxAhUXSsMRyMcsLv8RGBrIk3RABfqZv7owAniHGGzMyaaliGYLTCi1hLdADsLX2nGmVpBVYujMSNxt1kxuDI3+2NOG0BpYiS24taBggKuoeKAecC53848r4Aa9AbiRz/cYIJmaTVKOkEXBa0EEkSAb6gYJk9SI54zw7hHf3L6PER7MxAB6iBeOeM5nghpMrAllJF9IGmDEWYi++/XAP8/8Ats1z8Cn4VBhUp5hSdE6QbKSJi+5PX0jnbDZRaKOaI/8A1E/BhhQrd2QZaOkDaOmAuZOqhZwwdoU6NNobeY/MD0/YYezFYioytHsxveQZ29JOEfPZ4oAoN7hjzItz3g74qpxyuGlS3nA3tF43JGA63mKVVqoiRT8Km8Wsxb5acajJVjrMwWt7Vj4wZABgAKIA3MnCBwbt0aEKVZrkkseZ3IH2w5UeLmrRNRWa4mxPyg/TAF8rw0hTrOosYYyfYBJA25nfbfyw09nMywqaPylSecTboI2HXCPwrMltixXwnU7TJ52gaANrn6YL5LjOYUr42gN4ltBjcbsYtgOjzgRxmlR7t2gNNjpGoEx+aJEczhf7X59Kwomm8lSdQlhvET4bwQcUcnnmp0SgKlSzEiDBkR1M9ftgKPD+H6KchtMEgjUCd2IGpefiFhB874t5fLJULCFJIYAkEtcEe0zEg3wF4v2ho5ZFpSS3hNjsAIFyOYA+PKcU8h22pq01EqMY1KAw0yp1bHY+d+QwCm58JvBUc5vtYcvP0GHH+GjAjMk2A0CfKHOEmoQ7MRYEkgHzNh7hGGTstnKtBT3Yp927r3jvyAkTdhaNXI4BooMuvToaNxciFUEmT1AAMeRxJlHV400ysFY1HmCWPKYAYz6gdcWOAstbMGWDEo1RYsGIgCJ/ywO4j2t7p6ymhUPdKWnUoDQVsIkj2pv0wBDi/E8uiBa9UIG5Xk6SCRYHyBHngPl+M8PqfhoWeGJstQXqTIkxIIERtAjCh2w7Q/zD00CCmKeok6pnvNJNtI/Z8sSdmcjTYsaJqOyBXfUoChQY3B8z8PXAMfEe2mSpO00nZgwkhF9qmIXduQ2jEP8A+RacFqeWqNJvBUE2ABOkH092FtqFOpWrK5Fndj4ojxCLyPO04l4jwrutKqrAXIupgHxA6mJtecAucfzTV8y1Z0NNXcWJmBAtIHQE7YizxVKpOkNsQDtzuevp8cNHDMitRwlRAy7iWBuOcIBym84H5/h9JK7FipudKT4VWTBaLkXFhgM8Lz1Z41FUQ9FUbcwP9uuMZ/heWryUrhagEksgA2AvoAjbeMD87nqerwuzQIBiB7l5DFGnmjEg23J5z6/DAEOH57NZeslLvagE7BiVIIsRNiDhzzvaGrRyprMAxnwhhEqSoE6f+Y+kYVexhp1syiVzqFPWUBuD4TKnynxe7zwf7QcOJ4dWVZAosrDe6hoMz5GSOonngKuU/iPRJmrRZGiNSw1rWvBiQLXwndpOIivmatVZKsQFJHIKALHELZAWmoosD8bxiQZeloPilpI35TvHpgHvtL2dr5B6dNVSrRclUcK4aJ1FWAeAwEnpExzAWs/QujNohyzfhlmdVHJxFrXtjufG8t/M5Z0srrDrzhkuAY2kSI88cN4llJRnQNrDqVAuNJ1AmIvDAL8MAydncoiFlQ69dTwA+17AJMaZiIvYfDDF2jpUk4YS2nWzKyCxJZW2EgbDUf8AmxR4R2Sr1OFgL3IqsKkpVADKZ8JWoLo0AHS1tri+BfarJvTo0lqSe5hGQkbQJ6nlv5zgLXZXNPVp5ksDai8kAxsD7QsDbbAHPBVQlWSrTYgqVMkNBlGBAYXHSNjOKXAmK1gwVwjGLMIgz7WoaWWNwYBE3G+CPFCjotKhp0BV9m6yZLEkDUXvBvsOcDALOZrltNjMenP4YN0c+lMQCLb4EZvIuiCpAKhiuoEETF1PqMXWyNNdZILah4fInn6xgK2ePe+LUs/D9nBPsfxbSe7YkAyPK4+xE4F08oom14k4rZGQQV6g2N7bbYDsWTz2qEhU081bVqO+wMhvLbzxjNdoKCMwLM7JcqqiTABMFpsfI2nywO4B2XeupcuFPeJK6iDEgiBtMgi/W0c985w16VTW1NobvC9NlBC0/aJ1dTpIno5E7yFg9pKbFfCzCoJGkrKsTEHVzn74lPG0CDUGBjVBZwTYkKLAExFpwDy/FsvWrVKzhKGlUamqgaWKkAKwC33BMC+/LA/tHnFqeOiGRvAHWfDDSB6RtvBkYDPaJaWbRK9KFYHRUDEaiIGlrEkqD4Z8xgZVy1OigLHWdSkDmSN/+WOWLeZIphdIHi9okCS3NjzvOMcQoAIq6ELaAZgyGmRB1RdSAREdI3IQZX8eqaaUwtRwdCrsX3FmaIMeQAxWz3FHH4ckxYzA91tsMXY3L/jltF0TwmIJJ8JAnynxCdvPG/a3sqKdRcwilVaCyaY0mNyOQMA9PTAR16rUcrRcagVQqYBsGQzJB8NwDM8vPHjSavRWqzA1DRqJVM3ZkQ6Sf6jBXmLrPLFxqFaplVegjuyoSSgLFQwK6oHvxD2Hzgp1inhcVVIKsDbTedwVaA9h0wATtF2ec0hXVd9EaTOpdPtDoNsOP8OckKeR1EXqu2s8tPsgExy8RAHU9cG+IZdK1M0tKiACsACCNj9sQ8IpVKdHu2plRTnSwiCGJJANwGk7jl6YBM4twrMUa1UujikDqVwvhIYwlzaTbnyOBTU2AqViHqKWCyZClgL32na04eP4g55+7yqz+HF16k+vUavlgN/LpQo1KO9GqNZEkE6CumOQjUIteTOAAZ7OCkSaahRo1AxJlhtIAtfphQq5osbnfHT+J8NFPJNTQaqlQQ7EeI29kdFBiw6TjllNTrg2IMH1wE9GmOZGNK1JeonpiyMoNQlhHry/XEdTKrLQwtPvGAz2bzvc5qk/JWvPTY/InHYhSWqtSjYiojoDO+oWIvAHOw544rTyrElgPDIQkdWEfHHW+E8bpd73UqzJ7BFzIaDTvaYgg+RwHNK/D6aoJDBgPGbb7nnbkI+uKPDshUrP3dKmWaJt9TyGDfGwKfEKqFigNYEOLkI/i63jUPUAjHm40+QZ6dJl1arsEYFhEgzqkbxoiB1OA7vxpxQyddkNxScj10kfU44pT46lKrT9pYsYA2O4uRO3LHWuKcWoZrJ1+6qSBpVxEMpLLupuPI7HqccrzOayjTRqVFDU5UMVIvqPNRBueuAc+E8XVtGlwKZPtAgC/Un7492tenmWXR+IFU6mkQT7Ii9zptPK2EqnUotmAaGdSiWiZJCQOU7bcvhGD61pphBDSVQGZkWLMCN9TFjPSMBb4VlFGpQAPwqgHl+GRP1xzDJ97U00qYd52RQST6KLk+7HTUaCQDupWf8AIaZ+Bw08My1LI0koU6arHtOB43PV23v0NugtgFzhnZeoOGiiy00rEOGWrpIhmJGqJIZRDCLgiOZwscS7LvTRBqR2usLq2AF/FHpeOWOnHmOfX+5/0GB1ekDqER7QHooAHzAwHM+F8Gq1SyKoUBglRnkETvAN9sdC4X/DwKDUo01ZgfZJv1tq8IMXgkYtZbh1PvbgRUqK5P8AyATPL2RfD7wWvqpg7nVc9ZEyY5xGATK4amSjHuTAPjEbQRzH5p+GKWez5bK5hmb2FqKpmzahAHnBBj/I46BnMtTrU9FVQwO07iNyvQ45VxTLNRo18u7KZkDzZXBDAdbHY84tAwCKjQBghRphEnUG1U9bC3gK1LC3UKDfrgdm/DbmCB8PtjfLVU0vqkyDYWm1r8vER8MBd4w8d3H932xWTNmxILXmCYBv8sWOKCUosehnfeAcUS4wDNU4yw092NAO3uvE9J6YeaXaKlVol2lF0hiYsIF067+Hzt1xzTLVmqKAAqimpJJNgLCdp30gC8kjFzh/e5nu6Ek0qQvFv/LHYYB07EdqUbM1gE7umacruSIYC8be0bjb54SK/E2pcSrOh0u1SofEoI0ktqkG4JIG3U4I8L4w2XrPT0IoZoB9kW2uYEEczgDxyhVWprqCmWdS7FdLx49QAKkgMZC+h6YBzPHVDl3WFKjSARaR4rg/1SB5AYynbNiVRElCR3kSZSYPlMTeMDuHcHR0ps5BKqBuCLe/rOM8cfudLIuobGOQ/wDMYD3b/PE6KWghVVIabGQxj1E9eWKPCss2cGXpzEau8PRVIk+p8IHmRj3bHjff08rEqAhDIYkMDZjAHtIQRYc+mAnAe11XKViqBGRlJZWG/OzC42/84Bu7QM4IIpvIBjfTNhII5xYY5nxmuTULPTKPNzsD++ox2zhuaGYoisVekrbK8SfNeq/3GMK/azgffqLnwggLNoN5E21SAQfcbbBzbvbco8xOIyZsI62GNuI5GpQfQfUeY6xy8xyxb7L540s5l3awFRDcW9oQfMAx8sA89n+zypk2XMjT3gkQLqSwKH/PUB8IwgccdqOYKozeAg6uc+Fp9xx9MZjhOXrorNTp1BOq0jxAQWBUi4vvjhv8V+yQy2Y72kxejW25lHAEoY6i4PMT0wC32lzhr1VrQAalKmzAcmUaDHlKSPXBhex5rIKmYrFKhAldMwItqM2McoOBnZSgDXDNfu11AG4DSI+BJPrho4o5NNr3MfUYDHBOI0kV6zNpZ5sJskzEC0EifcMc5q1SzFjuSSfU3OOtZ9NFConck/hsoCRA8JG8X9wPrjklKmWIUXJIA9TYYCxw2galWmgMF2VQemogT88dezxCwqm2oAHyCb+tscgCPRqkGz0226Mp/UY6xWJbQWGmSG9AUn7xgNaVlHQD6YvZ7j0yCCPFsASCZtJNzB6eWKIe3Pnv6nCrx3tMFHd0hLAaTUuY5eHz/u+u+A6xw/OByJ/q1e7TbE9CgCUP9s/EjCxwqrNKk39SpHvSfkZHwwQyueZSsH8g+owBzLZWmQpd9MKAAFJkmB+uDeRzahRoIChjM/0qsfbfCWmeY92Ov0E4s5IeKmGM2v8A87fpOAPtxoF1gSDC3tYiSR0Mx8D0wH4jklZmqoXmpvoE3EKbnlIn34rsDqqjmHZR5hUAJHvJPvwboCE0x7JMHrO4HoYvgOScV4eWzWYUBvClRzMAiEkk+84t9lOxxzFPvWK6CWTSysdiLghhBkfLFnPtGY4kbT3NaI6a0n5Tg72SytNcjRWqYJLPpLEe0xIkC+0fHAJPFLrUWSTSqsL9FJWfpgfw3IPmKyUk9pzAkx539BOCDZykarUz+EuuqGfeQzsQx6QIHzwY7O8GGX4hl27xaiOtQoynovMbfm5HlywFtewtbumSEQuyairTCLJ5i7FtJ9VnBThXZ40FCgR/XBBLWPpzj9jDSXxqxwC7meFLWABRY8QMm4N+ZuD6b4SjSAoU6BGnQzPWgnxtsA0mwVREDz2x0Kg8V4gQW8VucArMcpt78I/b/wDCzJZQQKwMdCR4SfXY+s4C32eonuztEyeuw3MTE9P98E6yn8w+f7t54p9nmgQd/wB/v34uVCVYiAV3EgGPK/LAKfbAKKwIMwqDblHnynbyjGf4e9nFzWZOYqj8GkwAB2d4sp6qBcjzA5nAHte+vOVQDuUBvadCifK/wx03s1lBQydJREEF5H97Fp/06cAx8Qz84D15O8fAY1r5vcH1HmMa5TMh1EfuMAvZ3ssrV+/k6tiLRtAPwxT4xwMuoamA1WmQyLeSQQdOk7zG18OFSkTiNaTSIWTsLE+618AW7FdohWphShoMR4qZDKVfmyahdDvbY2O96Pb4u1F1NNAYHjA30sCdQ2mCT6MY6YrUeDO1dW0jWhBEgnR522OGbjdD+YymYoLBqNSIUG0sLrE/3Cx88BxbhNAAOwAUsQJHMCflONM9mCzLTuAZkwdh7usYpZjPmmzKQw0nTtBBFiCOvljUdpeRv6jAPedznd03qG+lS3wE4532NyPeZunaQkuf+UW/6tOGrtjmzTp91F6hIaOSrvfzMCfXGew3DlWk1QC7kgf4r+p+gwAHttlAmcDRAqKrH1EqfoMdIpZUMi6hPhH0GEjt/lKlSrRWmjMRTdvCJO99tgAAffh9ylkQHcKs+sDAC83SCsQNhH0wv9quy8ZYVy2pqYAkCJRnkAi8lQxE9I6YdnyaMZK353ON89w7vaFSkB7aMgA6keGPfGAXuzua1ZXLC1lHxAKfYYMZckaf8f8AuxzbgHaCrRhYVgnsg7jUbiRymTB2nDdk+1aMpOh10AapKx7XUkTyHvGAMGpAB/8A5v8AM4xRzgVCSYgST5R5e/54W6nbKmFWFckLF4H364FVu1lSIRQOV/ETbyjzwDUO3LU3kA1A5k94zFQDYkIFAi+0nYThuy/EPB+Gn5abGQoI7ymHgqNgJBHrG+OTvUjMhCrHWKYAB0z3ipIPh21MRaNsOHAcyyZsuTqp5ipVoCYiaMCmYFhIkAYCrkcoxq1zD1WqCGYhZIvP/DgwfWDAwWo5KvAGhrcyTPvLEsThmKRjxMCTYC5nlgOI54EVKgIjxt16nritTqFWlSQQLEWw28WVc1mqzlvwl5iJIUeECdpiZwAy+QL0qrROlfnIJ/6QfjgGDsmar06jly02QMSQI1Sb2uYHxwwG3iZ20ifZJ/XFHsghOVpAkbNpHWWmLXO5wbaWsR4QCJPMQY2ib4D2XYoxM3kROwItJJ8gNsT8eyC1Aj1QCtOqGJ6Ix8UEc9h8MUe8BY6QZJgyNrQfgR8MMDsNJV0Dq1PxD+oXUrJ5x9cAlZRoYgXg28x/4jBOswJG5kWIxc7Z8PyuUpU6tE+N2XwF5aCpYnSdht03xW7PU/5pRUQFVV9Lao5QSBE/s4DlvGsq3886VYQmqA0mygkQSemkg46tko7ijGwppHppHzwgfxP4eRxJwAT3opso6kqEj/Upx0HI0iKFKQf+GnuOkYCnxC6EeUjAjgWb1alLBdJsSYwczA/fnhLoURrc29o2g9fKcA9UM6Nu9pt7/viy2dA2N/I8umEwZ0D+r3D9cYXNzYG/9xj64BwoceNKdNItPP8ATFU9qipYizdCB8unrgFTyjH2iQD02xap91TZDVMIGBcn+kEE/IYAX287FZss+cdFCOqu2i8EgBiw5Mdydt8c404+pcr2uytSmX71QhF9drc7G+OVfxG/h3H/ALrIprpORrSl4gpP5lC/lJsQNjtY2AH2vqUmrMG7zVRLIwFgQpjcgiCYM9LYK9nA75enoIppcD8zG5kzEb88F+K8Iptm6tQrqJb81wIAFhsNt98WaaYCtluEw7MajtIAvHLoYkDymMFUpeeNKaYu5egSQAJJ2EYDFHLSQBJJ2wyZXKrllDsA1U+yOn76+4YzQy65ZNTQ1Q7Dp5Dy6nAyvWLEsxkn9/DAK2X7JUESqpQOXqFyxtcsSoEXCqp5bmfd6r2Gy5V1XWgO8NMxf8wPlg5UXYe8+/bGziA56fpgEyr/AAxp8qxg9Uv8mGCmQ7K0Mup0Lqfm7XPu5L7sGWaSvv8AtjVzdvL6zgFM8IZs1TqIAWpVV1TtoCa7+hFj1bBarw/u+HUR/wDKhGYEf1yajf8ASSPhgrwBkP8APpbvC4UE8h3SfKQ3yxSoVmaq/dprRPABuFDeJTG0aSR0sPeDECDBGxxW4nS1Uaq7yjj4qcV+FZk94+Xqf8SnsQsBgPSym4IHQ4p8Q7RsjMECsBYG/wAd9pwCtw5k/kM3VZfEXAUgECHCiwFttWGnh/DUocO0MFJemWIJjVUdZA+OlfdhSznE1NJ07pUFRw7FZMaRbSvLn13OKz8QLLpLa4GkE8wLDfa1vdgGfh+QTL5WgKjrrS4A3O8iB0JjpbFIdrqOoIdZeSICxe4uZ2jb02xQ4bwOuw/DpkKebQB6+IycC+McKqZbOoNIqM2lwqAtqkxpAIuZBtgGkccogszsUk2BB2i91BvI3ODXBs+K1KKTiqEZvFewaGC3sSCOmxwA7f5ZEytDSoU95cAAH2GmYm8+ZwP7OcfOXypRF8bMW1SLbAWgzYYDHbekFzniGgvTLg6p1MJjlay6Y6wecYOdkuJNRyTsiB/xGJHQaUv5jCfxXMPXqhqr6iBAMRA6ACAMOPYBi9FlVSSrmY9Bf5YBZ7VirmKiVyy648IH5Qp8MEbGZPPDI/bvLjStQ1FbSJYpIJ5nwzznlgrm+w/i70KdO701t7weQ6gbfRA7UcLFOsqkj2AbcpLQPlgGo8doVPYq0z5agD8DBwuxpdpW2o/XCpmMtB64ecrdb8sBGNPmPXbEvdiOWJ6mTX0/flivW4Ww9lh7/wBjAS0cwUtaPl/tihxnNA03lh7JhRv/AL42q5CpG/wGKWd4KVpisVJKsQssAZKEgGQRpMG1rjlvgFjMZ1pkHc7/AK4JcK7YVcqsUiyn+pXZXE7g3NNxuLrPpilx0oCuiA2ohoYH4xiLg+aFKsGjVYjaY917HAdZrvqdm5FifdON6SY1RMW8vlyxCgSTaOuAly9EsQAJJsIw0ZXKrlk1Ndzb/Yfc4gomjkqeuqy69o3P+KgfM4V+J9rdbSAW6TYAeQ3wBqtmC7amNz+4GI9YmJE7xN49MKWY43Ub80Dotvnv88XuzdaTUOkCALySTM/p0wBtEkyeZ+n/AJxG48LHr+uLBGlT5CPf+z8sQ1jCR5gYCF/aHp98aoLv6/fGzt4vcPrjUmz+/AActm1DV/HD12IAC30gMCdQ8rXg3t1xZ7Gcao0dE6mmlprwCdLIT3ZjzBZZ8xOFfN5+MykRpQ6LczDD6kn44Yuzj0XUaVC1EJkySHQmCGHIgyJHkcA1Zmkjk1aYgMIkC40T/wBoNvTCNmnmfPDVxdzQpsime8Hht5iSPOCf9XlhbpcLqubIQOpED54AJXS+Gzs5kCgk01QbgteoZ6m2keUYyuVo5RdbnU/I8yeij740XtnSCklX1XhbX6eLYeeAYwcJHbDMTnMu9PxdwRrK3g6g2k8pIG3rgXxXtRWqyNWhP6VkfE7n92wHymdqUmJpuVJt5HpINsA2/wASuIU3p0VRgx1FrchptPQ3Ft8Lv8w3dopNlUAAQPP3mTucU81xBiIfxhjqY2B1f1DkDgzkeBisq91Wpux/KWggc7RYjpfAVuFV3FZdFMVWMjQRM2+RG8+WGzsDxBqLd2dKsSSZ8L6wJdWBaSPIL5zi52f7MrlpYkPUNtUbDmB+uDRQTqgahaYEx0neMA35TMLVWR7x0OOH/wAUSo4jUCCAFQQNpi/znHSslnDTbUOW45EdDjlPbttWcJ3lVJPnefngF5TLL/kPrhy4eZQ+v2B++E3LLNUeUn4D9Yw6cLEK3+R+UfpgJ6la7DqD8oxK7ys+Q+mKCvL+5v8A7KP1xcp1Jpr1mPrgNRUvfbEWeMoyieu9pG1vL7nGtGra+I6jn9z9sBzviWXCV2DTpmR1g3G/Tb3Yzw7iHd20K3nLA/I7eWC3a3KgGnUi3smPiP8Auwv02vgOt0+NamC00LMbCT9h+uGShV/l6ZqVWGr+22/5RzPr9sScJ7IHKoXqFA0XMzH9qwP/ADgPxbJmq81KgA/KgBYx6cz7sAI4hxFqz6msOQ5AffEUEib+f++C9Ds9O8qPPf8A0jb3n3YLZbhiU/ZXUerXPu5DALmV4W9U2Bjmx2/392GThPDRRDCdUmTaNhtvi1FthyiZ63sDe3w88ZQbDrb7n6YCSudh7z+/jiDMm4H7/dsSi7T++g++IKx8XoR8h/vgIm9r3DFLjNQjL5ggwdJv9cWQZqTiDitOcvWHVT9sBznN5VrabFfEPWx/QfHBHsz3iNvpMyhNhJsQf7WFj0gHlghQrgMdQBBP/cJ+UY0zWZUTpS8Dnbz++AZ8rmO+ajMzRD72IO0H0kj3Y34lxlaYOkhm5AGQPWMKWXrsS2onxBTzuQIM/BT78btvt+/LARZ3MtUYs5kn9wOgxQcYuskmB8MGsp2QLCajFT/SAD8eU4BOeniMUsPdfs3laUGozAHaW3P/ACjAnP06LxTy9KWJjVLExygE8xgF5MvqIA5n9n0w98B7L0aLioup3G1Q+EXEHSPzC+9xi7wTgfdJDATuRvfqx5noNh63wZwEYxuBjVhjLDAa5hoU45h2wP44Pl98dCzikAknHOe1j+JG8yPpgBvDE/Eb3D4n9Bhr4e3hPmxwrcHu7e4/X9cM9FopE+TH64Cvw5tTn/Gfi7H9MXqA3H904ocHszf4L+v3wTonxHzwFRfuce1/pjDWYx1P1xl3EXt6YAVxbKd7l6q/mRiR7vEPkY9+ENWx0ikwFQj+oA+8W+mEPi+U7uvUXlMj0Nx+nuwHbOK9rGrNEFUGygwfUnr6Yxw52edARBNzBLfEm/vxjHsAWoJA3JPU/wC1sSRj2PYDwE4wevQE/v4Y9j2AzSTl0gfLFHNvb1Jx7HsBXpN4j++ZxOt0M84+2PY9gF6twxdTjkGPzMH5YO8D7LUq1KqWsyFCGudyQRBPO3w88ex7AEsj/Dim3/yNHoP0xvS7Eorsi1Kl/DMgfRZxnHsAZyfYHK04IViw/MWMz16DF7//ADtACdJ/1N+uM49gBHEuzdCvUWmaYteSzHccr3wWyPZTLUhCUUHUwST6knHsewFv/wBLpD/40/0jGV4fT5Iv+kY9j2A2GXUW0j4DG60R0HwGPY9gFTt88JTX/I/THH+0lyi+rT8sex7ADMo2ioPOx+2GCu0Zc+YHzOPY9gNeHD8R/Rfpi+4x7HsBBUW5xrTUH3Y9j2AjrpDg+cfbCt2vywDI/Myp91x9Tj2PYD//2Q=="/>
          <p:cNvSpPr>
            <a:spLocks noChangeAspect="1" noChangeArrowheads="1"/>
          </p:cNvSpPr>
          <p:nvPr/>
        </p:nvSpPr>
        <p:spPr bwMode="auto">
          <a:xfrm>
            <a:off x="155575" y="-1752600"/>
            <a:ext cx="4714875" cy="3657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6" name="AutoShape 6" descr="data:image/jpeg;base64,/9j/4AAQSkZJRgABAQAAAQABAAD/2wCEAAkGBhQSERQUExQVFBUWGRoXFxgXFxgbHRsaGhscGxoYHBwXHCYeGhkjGhoYHy8gJCcpLCwsGx4xNTAqNSYsLCkBCQoKBQUFDQUFDSkYEhgpKSkpKSkpKSkpKSkpKSkpKSkpKSkpKSkpKSkpKSkpKSkpKSkpKSkpKSkpKSkpKSkpKf/AABEIAMYA/wMBIgACEQEDEQH/xAAcAAACAgMBAQAAAAAAAAAAAAAFBgMEAQIHAAj/xABCEAACAQIEAwUGBAUCBQQDAQABAhEDIQAEEjEFQVEGEyJhcTKBkaGxwSNC0fAHFFJicpLhM4KiwvEVJEOyF1NjFv/EABQBAQAAAAAAAAAAAAAAAAAAAAD/xAAUEQEAAAAAAAAAAAAAAAAAAAAA/9oADAMBAAIRAxEAPwCSlmVWkjMwC6V8TEDcDmcQZntNQphSXkMJGkEyASD5bgjAnjqn/wBOWdwKXygYF8WzGnumWj3YNGouhhsCSNW3nqwDRU4+TWp06VPvA4Ry0xCMbmI5DzxWyvEsxUp5ioWUIi1FXSIIdYIPw88D6OWK5nLqlYIBQQl7Qw1ElRJ/NjPDadP/AN34j3sVwF5adydomfPAWOEcQq06qa6jVFq0jUGokwQGPP8AxI85wOp5eKFPMSTUNYyZ6X+Mg3xb7Pjv6lGAdFGkyseRLahA9zfI42yPCK8pl3SKaVNZfkRtY85HLe+Ar5gFq9UDapUdfg4b9MdF/hrVkUv8HHwJwsZDgL6gzwCKr1ImbMIHvm+G7sJkBRqKgJIAcyfP0wD3OMzjGPYDYNjYHGmNlwGwxsMa4yMBuMbY0GNsBnHsexWz2fWkJY7kfUCfQSJwHs3mwoIm8T/v6YDtx+SgDAPBlYO4ud+UfQ+eBPHu0AcgKLRBtN/1BHIxbzwqcQ4o6tqEhpDA7XjeDbAH+0XHO90tTe6kEgcipNxzMqfvih2iz3fU6LajqcSaYE2AIkbdGFj1wrVeJFmvz3M8rxihms8YF9pn1/ZPzwEXGCCZFhy5TaORsPLYYCk7dOtt/wDbFyvmGeTJgWJ+0/bA+odRtbz2/wDGA0Z/ETvvv94I/TfFZ6kltr+XnP2xLmBFjuOW9+fpz+WK4g/vf93wBHh1OTqCtIEnaDBIJ9JgRjfiNEGbFSAdQYi17AC0eovfpOJcjQqNSARYWbsAZMSTzAaBePninxWqz1GiWnxGSDIgGSTzj4YAZSOkgkAjkDsYvHWMS0s+6QASqkjcTbf1I+uKxOqT5+cen2x5KsHy5ScBfy+SqMoaO9hgO7BaWUCfy2AIsOZvEkHHuK8OZaIdm069DpT1T4TrA1E6YKiwEbNynFzJ5ZRle9SqlGrqI0Ese9EyqaLggEEA7TY7zijxftI1egtJkpqaRCqVVgxQaoU3jSpJ3vfffAOi5N6/DkRYLFV3NpVuvoMXM1wPvXpMxEJTamwiZ1Lpt6Yk4ET3CTY36f1G9uR3wTXABaXZKn+Hrd3NMQuy2DFhtexJ54L0OGUlZmWmoZp1GJJ1b78j0xq/EaS71EnpqBPwF8RUeOU2JCan07kCB8WjAEUUAQAAPLG4xLw5KdSmajv3ShtNxPIGSZsIPyxa4IctXqmmhqVIAJIIUAQJJ5i5Ijy88BQDYP8AZXLt3uvSdOkiYtNueD2V4XRW6018iRJ+JnF4DAZGM48BjYLgMAY3AxkLjMYDGNgMYAxsMBkDGuY9lvQ/TG4xpWcAQTEg/TAcr4j2jem+mC1gZLnmMVqHaGpUbSFWTMSW5CYxjiGTD5khjA7sGfkPmRiNOEoHPigaQFbVHjMj6qbeeAsZnidVAx/D8MGwYzqJj83QT7xinT7X1x/SPcf1x7uKcUpb2gA41kAkJKq17DVa1his9GloYnSHipZWkSCsX1bi8db9MBD2odStGoFVWqKS+kQCRpMwLDc7YWqz8+WHfMdm2zVKhpcIES8gmdQXaCOmKjdiKVK9XMAC/wCVVn4scAoV6WwF5jaDHX7Yq16PIdAev79MOGZ4Tlaalvx3Ckc1QTA21AEmCDYG2BL56jIVaCqJiaju8ajcwCB5+7AKj7xiSmDc22nrz+eC3aLhYXNVFRdKC/hEgAICSPKd788DsxXvNuUDpb6DATf+qtpVAYC7eIxba3S3pYecjczVLEkm5+H78sS1iAg/qN5+0Tbmb+WKg3HO/T7HAGuB8Ro0qdRagYkxDBVNjEhQ4KqxEy28GBgDUImBMbecTba09cPGR/h6tXL037x0d1DHwhhfa1jtHPFHNfw0zAnQ9NvXUp+hHzwC5k8wdJQaibxpMH3npvbzxUzeUIcACSeQE/S+DOe7LZrLtIps4G5pgsCOfKR7xgPxGsTAaxHIgj4zz25YA9wTj1YLoVwqCY2Xc7Dz54Jd6WPj1VOZBg/XYfrhcyVc0iNDXBG1uXP0PPywWoqWsHXXexEkQd+nONrR6YCxSyADqygqu53Mf22tz9OWGbK51VXQghWEHaSeU8yOfLlO2Fan4RJbxarwDfrdtj7rYzkcy/8AMU1MhQQPEZJj4Eb9OWAbuL1mHDm0Ej8dQ3+JQzPlIGJuy1IogdoVAQywpmq0xoUkxF7+s87wZ2f5GrHKrTJ9IbA5uOOVUSTpMqG2EiItyj9jAdl4VmAV1XZjBM/lGwkm0wOUTvhf7R58Uqzk1CosfaPNRtGE7I9qKoYu2jUd/ADIHPkB06Ym7RZn+Zak4jUx7vlHKPZG18AUpdpS7aaZqMYn2iot6mfljerxmuoYl9OkTZma5JgXYchOA3D+Gsh1FgJOkaYMqwEkExEDy5Yt1lpjUHqyWW8tYtcAwvQLHS/ngID2ozJ/+Vh1g46vwGpqy6Ekne533OOZjNJ4u6RjawVDBmQQTG3snHRuywjK0x0EYAsMa1KwXfc7Dr5Y2wj9ruI1FqIwkBTaLiQSZlb+yLjyOAbE4wmmWtG+x6Xtyv8AXpgF2i4uyTdghFjYgMCSNjIO48778lTN53VU8Ts3eKIuLH81h/dqEGMDuJ8aLJo1XETtFgL9Zjc+WAt8b4WalTUHRRpHtNHU9Non4HFKjweNU1aJswuSY2k+o++C/EsitUgNUCllEC0+EPffbx/LGho02uKu8xH97iP+sAYCi+RWG/EoDwgGEJgNEEX8x8sUjwWneaxtO1JuR09epjBSpk6JDTUY+yGiSTyEWJMkcp+WM1UowW1uQALjfxvqEW31Dy88BW4pxF6NOmlJ4UqLgCSAAAZ5W6Yg4HmQFdmR6jlv6STp06Z1HlqaDfngpnEordwhhAqobkjxWUblrKJ5TjUd+x/Cp6F0qoaraAAdlEt0N+mAoZnh9SsipUin+KdeliSbFiw/LAiLz7PLA7N8Fo0qbyNTQV1FrhwFjSAf6mvYwFODrcDZv+LmGM7okILlrczfUw88Yy/CcoGhVpu5GrxHWxHXxE4Bd41pp5h3Zg4kaknxewqMBBkSrath7OEXMPf4YO9s6Z/m6x5ahH+hdvhywvGoSNz8cBHVYm83vMnElMD1JBERO/PEIX5YucFyxfN0aZ2aokjynUfkDgGLjNKsalRaZqNTo6U8JMLCgERPUHbF7hOQ002WrQqVKhYjkY8PhXVqtPivy58sEny9Sm8NWoqzs9b/AIbsY3YE6gAIWOpCkDniRMnVZCVzSaTckUx+cWuzyLER7sAucSSqVpihTqKxGtioK+0YAABsoJgeQB88R8Kq1dZ/mtbIE1gVAGB8SqD4gZ9rl5YY6vDc0AYrUjIi9Mi14jSx2kgYXu1lOrSy9VqndguVRAkxdtbnxXk6F9wHTAJiECRuSd7D3+l/LFoEqPC0yRMHykbeR+XLGOF51ss5MC6lTYEwwvAYEe4iMSUPGIZr6SQLDlABN4k2gx64C2ueCqPEYk7RuIsRO08x9sScPNM5imVLCWBE3G+0254Ao0RG/IYJ8MeK9I9XHw1QfuMB0HOkfydYH2ddIseglvrt78KlKjqJNP1giCB8bx5Ybs2k5LNDypGBvapeMK3dQBYkHawjby2wBPheUBcF3MDlHPlb974ZVyrMq6CAVcOdVwPDAEDc+Vowr5SmRuCoInaZ/dsM3Z3MFtYM2C7++2A93a+IOajaXCxIRCYtEGAAANzi3k69FY00woMGYEwVZp6mNJG+PKX7xx3Y0llvo9pdQBk84UnfpbY42Q1osgBFh4VAurSB5Bovzn1wF3JcSDlREEg2J2IIt5yGBw79nD+D6MfscIrd4DMmNSkzoEJp8V9wAZ67e/Dv2Yb8I/5H6LgDAwndpeC94z6QSdwF1EXvJ8J5nYWtuNsOIwt9pOO1qKnTRgAiTquRa40i1+vnIwHNc1kirspgEQQu9yYE9Jn92wK4nlShh5DRcWiecRhgpZqlUqq7FzVqXK2CLvH5ZtHIHGnGsk1Qs7IdIX2ibkhIFjBOygyL3wBt8mrqjsSAKcNECVK3k7xBmPTEDU6NnaoX0KkMYkAtqSIXcxEC8euLSZfvMvTEwCtMnzWFJHvFsVqXBIQBaniV9eqJ5aVtP5REeYwETHLqPaaD7N2ldLxC81hzt69MYKUio0qxDnugAzAMFN2sbqBqMnf34zW7P0ngazAUItxvq1EzzLX+JwRp0FDCCLKFVfDYTy53sPcMB6tlpptohXgBTMECRbULgRO2B75AnVrqp7IUyxMFW1spkgldNjcEgScXs9kgwDMxQICT8Ua99vBt5+WA5SiVlTUadKrARSQyMdBkRZGJZjcSL4CXMZaiNZeoumULBVIg0QJAIJsI5XGNsvXo0tIDs0KKc7iA06iYA3cX58tjilmuJ5cG6VG7wByJiO9BkQvOAD1Mi+LlDh8tTHcokTUqC5ALGQg89QDHkNIgXGA5t21qH+drj+4f/RcBWIgDnvyvg32ypE8RqrbxOIkxyXczbFWhSpkl6mlZJIFhE8hN+mAi4LRDFpE2EfHBvsVwsnOiofZVWPv06f8AuOIMlVptOggxvv8AfB7sBmAalYGAVVAPFczJMDpYYAtxnL+J2akjLpUaiGUgtqQy6ydCrJMD8w9cUa/dd2lPS1P+YbvCLEAhlFwYOgmI2tgnnMlmDX1BopkEQpiFUqygf3OQQTyFsC62erhddSlrLFVVWpgQxkvpG4RUBGpjc32wELteo1OuIK95pJ0ae8ZSDLeEfhgCDsTNtWAvbqs38vRpuVLsWc3GwIC3EAmGiRbfBakq1aRcUDTNQBUCGCxkEnxAhUXSsMRyMcsLv8RGBrIk3RABfqZv7owAniHGGzMyaaliGYLTCi1hLdADsLX2nGmVpBVYujMSNxt1kxuDI3+2NOG0BpYiS24taBggKuoeKAecC53848r4Aa9AbiRz/cYIJmaTVKOkEXBa0EEkSAb6gYJk9SI54zw7hHf3L6PER7MxAB6iBeOeM5nghpMrAllJF9IGmDEWYi++/XAP8/8Ats1z8Cn4VBhUp5hSdE6QbKSJi+5PX0jnbDZRaKOaI/8A1E/BhhQrd2QZaOkDaOmAuZOqhZwwdoU6NNobeY/MD0/YYezFYioytHsxveQZ29JOEfPZ4oAoN7hjzItz3g74qpxyuGlS3nA3tF43JGA63mKVVqoiRT8Km8Wsxb5acajJVjrMwWt7Vj4wZABgAKIA3MnCBwbt0aEKVZrkkseZ3IH2w5UeLmrRNRWa4mxPyg/TAF8rw0hTrOosYYyfYBJA25nfbfyw09nMywqaPylSecTboI2HXCPwrMltixXwnU7TJ52gaANrn6YL5LjOYUr42gN4ltBjcbsYtgOjzgRxmlR7t2gNNjpGoEx+aJEczhf7X59Kwomm8lSdQlhvET4bwQcUcnnmp0SgKlSzEiDBkR1M9ftgKPD+H6KchtMEgjUCd2IGpefiFhB874t5fLJULCFJIYAkEtcEe0zEg3wF4v2ho5ZFpSS3hNjsAIFyOYA+PKcU8h22pq01EqMY1KAw0yp1bHY+d+QwCm58JvBUc5vtYcvP0GHH+GjAjMk2A0CfKHOEmoQ7MRYEkgHzNh7hGGTstnKtBT3Yp927r3jvyAkTdhaNXI4BooMuvToaNxciFUEmT1AAMeRxJlHV400ysFY1HmCWPKYAYz6gdcWOAstbMGWDEo1RYsGIgCJ/ywO4j2t7p6ymhUPdKWnUoDQVsIkj2pv0wBDi/E8uiBa9UIG5Xk6SCRYHyBHngPl+M8PqfhoWeGJstQXqTIkxIIERtAjCh2w7Q/zD00CCmKeok6pnvNJNtI/Z8sSdmcjTYsaJqOyBXfUoChQY3B8z8PXAMfEe2mSpO00nZgwkhF9qmIXduQ2jEP8A+RacFqeWqNJvBUE2ABOkH092FtqFOpWrK5Fndj4ojxCLyPO04l4jwrutKqrAXIupgHxA6mJtecAucfzTV8y1Z0NNXcWJmBAtIHQE7YizxVKpOkNsQDtzuevp8cNHDMitRwlRAy7iWBuOcIBym84H5/h9JK7FipudKT4VWTBaLkXFhgM8Lz1Z41FUQ9FUbcwP9uuMZ/heWryUrhagEksgA2AvoAjbeMD87nqerwuzQIBiB7l5DFGnmjEg23J5z6/DAEOH57NZeslLvagE7BiVIIsRNiDhzzvaGrRyprMAxnwhhEqSoE6f+Y+kYVexhp1syiVzqFPWUBuD4TKnynxe7zwf7QcOJ4dWVZAosrDe6hoMz5GSOonngKuU/iPRJmrRZGiNSw1rWvBiQLXwndpOIivmatVZKsQFJHIKALHELZAWmoosD8bxiQZeloPilpI35TvHpgHvtL2dr5B6dNVSrRclUcK4aJ1FWAeAwEnpExzAWs/QujNohyzfhlmdVHJxFrXtjufG8t/M5Z0srrDrzhkuAY2kSI88cN4llJRnQNrDqVAuNJ1AmIvDAL8MAydncoiFlQ69dTwA+17AJMaZiIvYfDDF2jpUk4YS2nWzKyCxJZW2EgbDUf8AmxR4R2Sr1OFgL3IqsKkpVADKZ8JWoLo0AHS1tri+BfarJvTo0lqSe5hGQkbQJ6nlv5zgLXZXNPVp5ksDai8kAxsD7QsDbbAHPBVQlWSrTYgqVMkNBlGBAYXHSNjOKXAmK1gwVwjGLMIgz7WoaWWNwYBE3G+CPFCjotKhp0BV9m6yZLEkDUXvBvsOcDALOZrltNjMenP4YN0c+lMQCLb4EZvIuiCpAKhiuoEETF1PqMXWyNNdZILah4fInn6xgK2ePe+LUs/D9nBPsfxbSe7YkAyPK4+xE4F08oom14k4rZGQQV6g2N7bbYDsWTz2qEhU081bVqO+wMhvLbzxjNdoKCMwLM7JcqqiTABMFpsfI2nywO4B2XeupcuFPeJK6iDEgiBtMgi/W0c985w16VTW1NobvC9NlBC0/aJ1dTpIno5E7yFg9pKbFfCzCoJGkrKsTEHVzn74lPG0CDUGBjVBZwTYkKLAExFpwDy/FsvWrVKzhKGlUamqgaWKkAKwC33BMC+/LA/tHnFqeOiGRvAHWfDDSB6RtvBkYDPaJaWbRK9KFYHRUDEaiIGlrEkqD4Z8xgZVy1OigLHWdSkDmSN/+WOWLeZIphdIHi9okCS3NjzvOMcQoAIq6ELaAZgyGmRB1RdSAREdI3IQZX8eqaaUwtRwdCrsX3FmaIMeQAxWz3FHH4ckxYzA91tsMXY3L/jltF0TwmIJJ8JAnynxCdvPG/a3sqKdRcwilVaCyaY0mNyOQMA9PTAR16rUcrRcagVQqYBsGQzJB8NwDM8vPHjSavRWqzA1DRqJVM3ZkQ6Sf6jBXmLrPLFxqFaplVegjuyoSSgLFQwK6oHvxD2Hzgp1inhcVVIKsDbTedwVaA9h0wATtF2ec0hXVd9EaTOpdPtDoNsOP8OckKeR1EXqu2s8tPsgExy8RAHU9cG+IZdK1M0tKiACsACCNj9sQ8IpVKdHu2plRTnSwiCGJJANwGk7jl6YBM4twrMUa1UujikDqVwvhIYwlzaTbnyOBTU2AqViHqKWCyZClgL32na04eP4g55+7yqz+HF16k+vUavlgN/LpQo1KO9GqNZEkE6CumOQjUIteTOAAZ7OCkSaahRo1AxJlhtIAtfphQq5osbnfHT+J8NFPJNTQaqlQQ7EeI29kdFBiw6TjllNTrg2IMH1wE9GmOZGNK1JeonpiyMoNQlhHry/XEdTKrLQwtPvGAz2bzvc5qk/JWvPTY/InHYhSWqtSjYiojoDO+oWIvAHOw544rTyrElgPDIQkdWEfHHW+E8bpd73UqzJ7BFzIaDTvaYgg+RwHNK/D6aoJDBgPGbb7nnbkI+uKPDshUrP3dKmWaJt9TyGDfGwKfEKqFigNYEOLkI/i63jUPUAjHm40+QZ6dJl1arsEYFhEgzqkbxoiB1OA7vxpxQyddkNxScj10kfU44pT46lKrT9pYsYA2O4uRO3LHWuKcWoZrJ1+6qSBpVxEMpLLupuPI7HqccrzOayjTRqVFDU5UMVIvqPNRBueuAc+E8XVtGlwKZPtAgC/Un7492tenmWXR+IFU6mkQT7Ii9zptPK2EqnUotmAaGdSiWiZJCQOU7bcvhGD61pphBDSVQGZkWLMCN9TFjPSMBb4VlFGpQAPwqgHl+GRP1xzDJ97U00qYd52RQST6KLk+7HTUaCQDupWf8AIaZ+Bw08My1LI0koU6arHtOB43PV23v0NugtgFzhnZeoOGiiy00rEOGWrpIhmJGqJIZRDCLgiOZwscS7LvTRBqR2usLq2AF/FHpeOWOnHmOfX+5/0GB1ekDqER7QHooAHzAwHM+F8Gq1SyKoUBglRnkETvAN9sdC4X/DwKDUo01ZgfZJv1tq8IMXgkYtZbh1PvbgRUqK5P8AyATPL2RfD7wWvqpg7nVc9ZEyY5xGATK4amSjHuTAPjEbQRzH5p+GKWez5bK5hmb2FqKpmzahAHnBBj/I46BnMtTrU9FVQwO07iNyvQ45VxTLNRo18u7KZkDzZXBDAdbHY84tAwCKjQBghRphEnUG1U9bC3gK1LC3UKDfrgdm/DbmCB8PtjfLVU0vqkyDYWm1r8vER8MBd4w8d3H932xWTNmxILXmCYBv8sWOKCUosehnfeAcUS4wDNU4yw092NAO3uvE9J6YeaXaKlVol2lF0hiYsIF067+Hzt1xzTLVmqKAAqimpJJNgLCdp30gC8kjFzh/e5nu6Ek0qQvFv/LHYYB07EdqUbM1gE7umacruSIYC8be0bjb54SK/E2pcSrOh0u1SofEoI0ktqkG4JIG3U4I8L4w2XrPT0IoZoB9kW2uYEEczgDxyhVWprqCmWdS7FdLx49QAKkgMZC+h6YBzPHVDl3WFKjSARaR4rg/1SB5AYynbNiVRElCR3kSZSYPlMTeMDuHcHR0ps5BKqBuCLe/rOM8cfudLIuobGOQ/wDMYD3b/PE6KWghVVIabGQxj1E9eWKPCss2cGXpzEau8PRVIk+p8IHmRj3bHjff08rEqAhDIYkMDZjAHtIQRYc+mAnAe11XKViqBGRlJZWG/OzC42/84Bu7QM4IIpvIBjfTNhII5xYY5nxmuTULPTKPNzsD++ox2zhuaGYoisVekrbK8SfNeq/3GMK/azgffqLnwggLNoN5E21SAQfcbbBzbvbco8xOIyZsI62GNuI5GpQfQfUeY6xy8xyxb7L540s5l3awFRDcW9oQfMAx8sA89n+zypk2XMjT3gkQLqSwKH/PUB8IwgccdqOYKozeAg6uc+Fp9xx9MZjhOXrorNTp1BOq0jxAQWBUi4vvjhv8V+yQy2Y72kxejW25lHAEoY6i4PMT0wC32lzhr1VrQAalKmzAcmUaDHlKSPXBhex5rIKmYrFKhAldMwItqM2McoOBnZSgDXDNfu11AG4DSI+BJPrho4o5NNr3MfUYDHBOI0kV6zNpZ5sJskzEC0EifcMc5q1SzFjuSSfU3OOtZ9NFConck/hsoCRA8JG8X9wPrjklKmWIUXJIA9TYYCxw2galWmgMF2VQemogT88dezxCwqm2oAHyCb+tscgCPRqkGz0226Mp/UY6xWJbQWGmSG9AUn7xgNaVlHQD6YvZ7j0yCCPFsASCZtJNzB6eWKIe3Pnv6nCrx3tMFHd0hLAaTUuY5eHz/u+u+A6xw/OByJ/q1e7TbE9CgCUP9s/EjCxwqrNKk39SpHvSfkZHwwQyueZSsH8g+owBzLZWmQpd9MKAAFJkmB+uDeRzahRoIChjM/0qsfbfCWmeY92Ov0E4s5IeKmGM2v8A87fpOAPtxoF1gSDC3tYiSR0Mx8D0wH4jklZmqoXmpvoE3EKbnlIn34rsDqqjmHZR5hUAJHvJPvwboCE0x7JMHrO4HoYvgOScV4eWzWYUBvClRzMAiEkk+84t9lOxxzFPvWK6CWTSysdiLghhBkfLFnPtGY4kbT3NaI6a0n5Tg72SytNcjRWqYJLPpLEe0xIkC+0fHAJPFLrUWSTSqsL9FJWfpgfw3IPmKyUk9pzAkx539BOCDZykarUz+EuuqGfeQzsQx6QIHzwY7O8GGX4hl27xaiOtQoynovMbfm5HlywFtewtbumSEQuyairTCLJ5i7FtJ9VnBThXZ40FCgR/XBBLWPpzj9jDSXxqxwC7meFLWABRY8QMm4N+ZuD6b4SjSAoU6BGnQzPWgnxtsA0mwVREDz2x0Kg8V4gQW8VucArMcpt78I/b/wDCzJZQQKwMdCR4SfXY+s4C32eonuztEyeuw3MTE9P98E6yn8w+f7t54p9nmgQd/wB/v34uVCVYiAV3EgGPK/LAKfbAKKwIMwqDblHnynbyjGf4e9nFzWZOYqj8GkwAB2d4sp6qBcjzA5nAHte+vOVQDuUBvadCifK/wx03s1lBQydJREEF5H97Fp/06cAx8Qz84D15O8fAY1r5vcH1HmMa5TMh1EfuMAvZ3ssrV+/k6tiLRtAPwxT4xwMuoamA1WmQyLeSQQdOk7zG18OFSkTiNaTSIWTsLE+618AW7FdohWphShoMR4qZDKVfmyahdDvbY2O96Pb4u1F1NNAYHjA30sCdQ2mCT6MY6YrUeDO1dW0jWhBEgnR522OGbjdD+YymYoLBqNSIUG0sLrE/3Cx88BxbhNAAOwAUsQJHMCflONM9mCzLTuAZkwdh7usYpZjPmmzKQw0nTtBBFiCOvljUdpeRv6jAPedznd03qG+lS3wE4532NyPeZunaQkuf+UW/6tOGrtjmzTp91F6hIaOSrvfzMCfXGew3DlWk1QC7kgf4r+p+gwAHttlAmcDRAqKrH1EqfoMdIpZUMi6hPhH0GEjt/lKlSrRWmjMRTdvCJO99tgAAffh9ylkQHcKs+sDAC83SCsQNhH0wv9quy8ZYVy2pqYAkCJRnkAi8lQxE9I6YdnyaMZK353ON89w7vaFSkB7aMgA6keGPfGAXuzua1ZXLC1lHxAKfYYMZckaf8f8AuxzbgHaCrRhYVgnsg7jUbiRymTB2nDdk+1aMpOh10AapKx7XUkTyHvGAMGpAB/8A5v8AM4xRzgVCSYgST5R5e/54W6nbKmFWFckLF4H364FVu1lSIRQOV/ETbyjzwDUO3LU3kA1A5k94zFQDYkIFAi+0nYThuy/EPB+Gn5abGQoI7ymHgqNgJBHrG+OTvUjMhCrHWKYAB0z3ipIPh21MRaNsOHAcyyZsuTqp5ipVoCYiaMCmYFhIkAYCrkcoxq1zD1WqCGYhZIvP/DgwfWDAwWo5KvAGhrcyTPvLEsThmKRjxMCTYC5nlgOI54EVKgIjxt16nritTqFWlSQQLEWw28WVc1mqzlvwl5iJIUeECdpiZwAy+QL0qrROlfnIJ/6QfjgGDsmar06jly02QMSQI1Sb2uYHxwwG3iZ20ifZJ/XFHsghOVpAkbNpHWWmLXO5wbaWsR4QCJPMQY2ib4D2XYoxM3kROwItJJ8gNsT8eyC1Aj1QCtOqGJ6Ix8UEc9h8MUe8BY6QZJgyNrQfgR8MMDsNJV0Dq1PxD+oXUrJ5x9cAlZRoYgXg28x/4jBOswJG5kWIxc7Z8PyuUpU6tE+N2XwF5aCpYnSdht03xW7PU/5pRUQFVV9Lao5QSBE/s4DlvGsq3886VYQmqA0mygkQSemkg46tko7ijGwppHppHzwgfxP4eRxJwAT3opso6kqEj/Upx0HI0iKFKQf+GnuOkYCnxC6EeUjAjgWb1alLBdJsSYwczA/fnhLoURrc29o2g9fKcA9UM6Nu9pt7/viy2dA2N/I8umEwZ0D+r3D9cYXNzYG/9xj64BwoceNKdNItPP8ATFU9qipYizdCB8unrgFTyjH2iQD02xap91TZDVMIGBcn+kEE/IYAX287FZss+cdFCOqu2i8EgBiw5Mdydt8c404+pcr2uytSmX71QhF9drc7G+OVfxG/h3H/ALrIprpORrSl4gpP5lC/lJsQNjtY2AH2vqUmrMG7zVRLIwFgQpjcgiCYM9LYK9nA75enoIppcD8zG5kzEb88F+K8Iptm6tQrqJb81wIAFhsNt98WaaYCtluEw7MajtIAvHLoYkDymMFUpeeNKaYu5egSQAJJ2EYDFHLSQBJJ2wyZXKrllDsA1U+yOn76+4YzQy65ZNTQ1Q7Dp5Dy6nAyvWLEsxkn9/DAK2X7JUESqpQOXqFyxtcsSoEXCqp5bmfd6r2Gy5V1XWgO8NMxf8wPlg5UXYe8+/bGziA56fpgEyr/AAxp8qxg9Uv8mGCmQ7K0Mup0Lqfm7XPu5L7sGWaSvv8AtjVzdvL6zgFM8IZs1TqIAWpVV1TtoCa7+hFj1bBarw/u+HUR/wDKhGYEf1yajf8ASSPhgrwBkP8APpbvC4UE8h3SfKQ3yxSoVmaq/dprRPABuFDeJTG0aSR0sPeDECDBGxxW4nS1Uaq7yjj4qcV+FZk94+Xqf8SnsQsBgPSym4IHQ4p8Q7RsjMECsBYG/wAd9pwCtw5k/kM3VZfEXAUgECHCiwFttWGnh/DUocO0MFJemWIJjVUdZA+OlfdhSznE1NJ07pUFRw7FZMaRbSvLn13OKz8QLLpLa4GkE8wLDfa1vdgGfh+QTL5WgKjrrS4A3O8iB0JjpbFIdrqOoIdZeSICxe4uZ2jb02xQ4bwOuw/DpkKebQB6+IycC+McKqZbOoNIqM2lwqAtqkxpAIuZBtgGkccogszsUk2BB2i91BvI3ODXBs+K1KKTiqEZvFewaGC3sSCOmxwA7f5ZEytDSoU95cAAH2GmYm8+ZwP7OcfOXypRF8bMW1SLbAWgzYYDHbekFzniGgvTLg6p1MJjlay6Y6wecYOdkuJNRyTsiB/xGJHQaUv5jCfxXMPXqhqr6iBAMRA6ACAMOPYBi9FlVSSrmY9Bf5YBZ7VirmKiVyy648IH5Qp8MEbGZPPDI/bvLjStQ1FbSJYpIJ5nwzznlgrm+w/i70KdO701t7weQ6gbfRA7UcLFOsqkj2AbcpLQPlgGo8doVPYq0z5agD8DBwuxpdpW2o/XCpmMtB64ecrdb8sBGNPmPXbEvdiOWJ6mTX0/flivW4Ww9lh7/wBjAS0cwUtaPl/tihxnNA03lh7JhRv/AL42q5CpG/wGKWd4KVpisVJKsQssAZKEgGQRpMG1rjlvgFjMZ1pkHc7/AK4JcK7YVcqsUiyn+pXZXE7g3NNxuLrPpilx0oCuiA2ohoYH4xiLg+aFKsGjVYjaY917HAdZrvqdm5FifdON6SY1RMW8vlyxCgSTaOuAly9EsQAJJsIw0ZXKrlk1Ndzb/Yfc4gomjkqeuqy69o3P+KgfM4V+J9rdbSAW6TYAeQ3wBqtmC7amNz+4GI9YmJE7xN49MKWY43Ub80Dotvnv88XuzdaTUOkCALySTM/p0wBtEkyeZ+n/AJxG48LHr+uLBGlT5CPf+z8sQ1jCR5gYCF/aHp98aoLv6/fGzt4vcPrjUmz+/AActm1DV/HD12IAC30gMCdQ8rXg3t1xZ7Gcao0dE6mmlprwCdLIT3ZjzBZZ8xOFfN5+MykRpQ6LczDD6kn44Yuzj0XUaVC1EJkySHQmCGHIgyJHkcA1Zmkjk1aYgMIkC40T/wBoNvTCNmnmfPDVxdzQpsime8Hht5iSPOCf9XlhbpcLqubIQOpED54AJXS+Gzs5kCgk01QbgteoZ6m2keUYyuVo5RdbnU/I8yeij740XtnSCklX1XhbX6eLYeeAYwcJHbDMTnMu9PxdwRrK3g6g2k8pIG3rgXxXtRWqyNWhP6VkfE7n92wHymdqUmJpuVJt5HpINsA2/wASuIU3p0VRgx1FrchptPQ3Ft8Lv8w3dopNlUAAQPP3mTucU81xBiIfxhjqY2B1f1DkDgzkeBisq91Wpux/KWggc7RYjpfAVuFV3FZdFMVWMjQRM2+RG8+WGzsDxBqLd2dKsSSZ8L6wJdWBaSPIL5zi52f7MrlpYkPUNtUbDmB+uDRQTqgahaYEx0neMA35TMLVWR7x0OOH/wAUSo4jUCCAFQQNpi/znHSslnDTbUOW45EdDjlPbttWcJ3lVJPnefngF5TLL/kPrhy4eZQ+v2B++E3LLNUeUn4D9Yw6cLEK3+R+UfpgJ6la7DqD8oxK7ys+Q+mKCvL+5v8A7KP1xcp1Jpr1mPrgNRUvfbEWeMoyieu9pG1vL7nGtGra+I6jn9z9sBzviWXCV2DTpmR1g3G/Tb3Yzw7iHd20K3nLA/I7eWC3a3KgGnUi3smPiP8Auwv02vgOt0+NamC00LMbCT9h+uGShV/l6ZqVWGr+22/5RzPr9sScJ7IHKoXqFA0XMzH9qwP/ADgPxbJmq81KgA/KgBYx6cz7sAI4hxFqz6msOQ5AffEUEib+f++C9Ds9O8qPPf8A0jb3n3YLZbhiU/ZXUerXPu5DALmV4W9U2Bjmx2/392GThPDRRDCdUmTaNhtvi1FthyiZ63sDe3w88ZQbDrb7n6YCSudh7z+/jiDMm4H7/dsSi7T++g++IKx8XoR8h/vgIm9r3DFLjNQjL5ggwdJv9cWQZqTiDitOcvWHVT9sBznN5VrabFfEPWx/QfHBHsz3iNvpMyhNhJsQf7WFj0gHlghQrgMdQBBP/cJ+UY0zWZUTpS8Dnbz++AZ8rmO+ajMzRD72IO0H0kj3Y34lxlaYOkhm5AGQPWMKWXrsS2onxBTzuQIM/BT78btvt+/LARZ3MtUYs5kn9wOgxQcYuskmB8MGsp2QLCajFT/SAD8eU4BOeniMUsPdfs3laUGozAHaW3P/ACjAnP06LxTy9KWJjVLExygE8xgF5MvqIA5n9n0w98B7L0aLioup3G1Q+EXEHSPzC+9xi7wTgfdJDATuRvfqx5noNh63wZwEYxuBjVhjLDAa5hoU45h2wP44Pl98dCzikAknHOe1j+JG8yPpgBvDE/Eb3D4n9Bhr4e3hPmxwrcHu7e4/X9cM9FopE+TH64Cvw5tTn/Gfi7H9MXqA3H904ocHszf4L+v3wTonxHzwFRfuce1/pjDWYx1P1xl3EXt6YAVxbKd7l6q/mRiR7vEPkY9+ENWx0ikwFQj+oA+8W+mEPi+U7uvUXlMj0Nx+nuwHbOK9rGrNEFUGygwfUnr6Yxw52edARBNzBLfEm/vxjHsAWoJA3JPU/wC1sSRj2PYDwE4wevQE/v4Y9j2AzSTl0gfLFHNvb1Jx7HsBXpN4j++ZxOt0M84+2PY9gF6twxdTjkGPzMH5YO8D7LUq1KqWsyFCGudyQRBPO3w88ex7AEsj/Dim3/yNHoP0xvS7Eorsi1Kl/DMgfRZxnHsAZyfYHK04IViw/MWMz16DF7//ADtACdJ/1N+uM49gBHEuzdCvUWmaYteSzHccr3wWyPZTLUhCUUHUwST6knHsewFv/wBLpD/40/0jGV4fT5Iv+kY9j2A2GXUW0j4DG60R0HwGPY9gFTt88JTX/I/THH+0lyi+rT8sex7ADMo2ioPOx+2GCu0Zc+YHzOPY9gNeHD8R/Rfpi+4x7HsBBUW5xrTUH3Y9j2AjrpDg+cfbCt2vywDI/Myp91x9Tj2PYD//2Q=="/>
          <p:cNvSpPr>
            <a:spLocks noChangeAspect="1" noChangeArrowheads="1"/>
          </p:cNvSpPr>
          <p:nvPr/>
        </p:nvSpPr>
        <p:spPr bwMode="auto">
          <a:xfrm>
            <a:off x="155575" y="-1752600"/>
            <a:ext cx="4714875" cy="3657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8" name="AutoShape 8" descr="data:image/jpeg;base64,/9j/4AAQSkZJRgABAQAAAQABAAD/2wCEAAkGBhQSERQUExQVFBUWGRoXFxgXFxgbHRsaGhscGxoYHBwXHCYeGhkjGhoYHy8gJCcpLCwsGx4xNTAqNSYsLCkBCQoKBQUFDQUFDSkYEhgpKSkpKSkpKSkpKSkpKSkpKSkpKSkpKSkpKSkpKSkpKSkpKSkpKSkpKSkpKSkpKSkpKf/AABEIAMYA/wMBIgACEQEDEQH/xAAcAAACAgMBAQAAAAAAAAAAAAAFBgMEAQIHAAj/xABCEAACAQIEAwUGBAUCBQQDAQABAhEDIQAEEjEFQVEGEyJhcTKBkaGxwSNC0fAHFFJicpLhM4KiwvEVJEOyF1NjFv/EABQBAQAAAAAAAAAAAAAAAAAAAAD/xAAUEQEAAAAAAAAAAAAAAAAAAAAA/9oADAMBAAIRAxEAPwCSlmVWkjMwC6V8TEDcDmcQZntNQphSXkMJGkEyASD5bgjAnjqn/wBOWdwKXygYF8WzGnumWj3YNGouhhsCSNW3nqwDRU4+TWp06VPvA4Ry0xCMbmI5DzxWyvEsxUp5ioWUIi1FXSIIdYIPw88D6OWK5nLqlYIBQQl7Qw1ElRJ/NjPDadP/AN34j3sVwF5adydomfPAWOEcQq06qa6jVFq0jUGokwQGPP8AxI85wOp5eKFPMSTUNYyZ6X+Mg3xb7Pjv6lGAdFGkyseRLahA9zfI42yPCK8pl3SKaVNZfkRtY85HLe+Ar5gFq9UDapUdfg4b9MdF/hrVkUv8HHwJwsZDgL6gzwCKr1ImbMIHvm+G7sJkBRqKgJIAcyfP0wD3OMzjGPYDYNjYHGmNlwGwxsMa4yMBuMbY0GNsBnHsexWz2fWkJY7kfUCfQSJwHs3mwoIm8T/v6YDtx+SgDAPBlYO4ud+UfQ+eBPHu0AcgKLRBtN/1BHIxbzwqcQ4o6tqEhpDA7XjeDbAH+0XHO90tTe6kEgcipNxzMqfvih2iz3fU6LajqcSaYE2AIkbdGFj1wrVeJFmvz3M8rxihms8YF9pn1/ZPzwEXGCCZFhy5TaORsPLYYCk7dOtt/wDbFyvmGeTJgWJ+0/bA+odRtbz2/wDGA0Z/ETvvv94I/TfFZ6kltr+XnP2xLmBFjuOW9+fpz+WK4g/vf93wBHh1OTqCtIEnaDBIJ9JgRjfiNEGbFSAdQYi17AC0eovfpOJcjQqNSARYWbsAZMSTzAaBePninxWqz1GiWnxGSDIgGSTzj4YAZSOkgkAjkDsYvHWMS0s+6QASqkjcTbf1I+uKxOqT5+cen2x5KsHy5ScBfy+SqMoaO9hgO7BaWUCfy2AIsOZvEkHHuK8OZaIdm069DpT1T4TrA1E6YKiwEbNynFzJ5ZRle9SqlGrqI0Ese9EyqaLggEEA7TY7zijxftI1egtJkpqaRCqVVgxQaoU3jSpJ3vfffAOi5N6/DkRYLFV3NpVuvoMXM1wPvXpMxEJTamwiZ1Lpt6Yk4ET3CTY36f1G9uR3wTXABaXZKn+Hrd3NMQuy2DFhtexJ54L0OGUlZmWmoZp1GJJ1b78j0xq/EaS71EnpqBPwF8RUeOU2JCan07kCB8WjAEUUAQAAPLG4xLw5KdSmajv3ShtNxPIGSZsIPyxa4IctXqmmhqVIAJIIUAQJJ5i5Ijy88BQDYP8AZXLt3uvSdOkiYtNueD2V4XRW6018iRJ+JnF4DAZGM48BjYLgMAY3AxkLjMYDGNgMYAxsMBkDGuY9lvQ/TG4xpWcAQTEg/TAcr4j2jem+mC1gZLnmMVqHaGpUbSFWTMSW5CYxjiGTD5khjA7sGfkPmRiNOEoHPigaQFbVHjMj6qbeeAsZnidVAx/D8MGwYzqJj83QT7xinT7X1x/SPcf1x7uKcUpb2gA41kAkJKq17DVa1his9GloYnSHipZWkSCsX1bi8db9MBD2odStGoFVWqKS+kQCRpMwLDc7YWqz8+WHfMdm2zVKhpcIES8gmdQXaCOmKjdiKVK9XMAC/wCVVn4scAoV6WwF5jaDHX7Yq16PIdAev79MOGZ4Tlaalvx3Ckc1QTA21AEmCDYG2BL56jIVaCqJiaju8ajcwCB5+7AKj7xiSmDc22nrz+eC3aLhYXNVFRdKC/hEgAICSPKd788DsxXvNuUDpb6DATf+qtpVAYC7eIxba3S3pYecjczVLEkm5+H78sS1iAg/qN5+0Tbmb+WKg3HO/T7HAGuB8Ro0qdRagYkxDBVNjEhQ4KqxEy28GBgDUImBMbecTba09cPGR/h6tXL037x0d1DHwhhfa1jtHPFHNfw0zAnQ9NvXUp+hHzwC5k8wdJQaibxpMH3npvbzxUzeUIcACSeQE/S+DOe7LZrLtIps4G5pgsCOfKR7xgPxGsTAaxHIgj4zz25YA9wTj1YLoVwqCY2Xc7Dz54Jd6WPj1VOZBg/XYfrhcyVc0iNDXBG1uXP0PPywWoqWsHXXexEkQd+nONrR6YCxSyADqygqu53Mf22tz9OWGbK51VXQghWEHaSeU8yOfLlO2Fan4RJbxarwDfrdtj7rYzkcy/8AMU1MhQQPEZJj4Eb9OWAbuL1mHDm0Ej8dQ3+JQzPlIGJuy1IogdoVAQywpmq0xoUkxF7+s87wZ2f5GrHKrTJ9IbA5uOOVUSTpMqG2EiItyj9jAdl4VmAV1XZjBM/lGwkm0wOUTvhf7R58Uqzk1CosfaPNRtGE7I9qKoYu2jUd/ADIHPkB06Ym7RZn+Zak4jUx7vlHKPZG18AUpdpS7aaZqMYn2iot6mfljerxmuoYl9OkTZma5JgXYchOA3D+Gsh1FgJOkaYMqwEkExEDy5Yt1lpjUHqyWW8tYtcAwvQLHS/ngID2ozJ/+Vh1g46vwGpqy6Ekne533OOZjNJ4u6RjawVDBmQQTG3snHRuywjK0x0EYAsMa1KwXfc7Dr5Y2wj9ruI1FqIwkBTaLiQSZlb+yLjyOAbE4wmmWtG+x6Xtyv8AXpgF2i4uyTdghFjYgMCSNjIO48778lTN53VU8Ts3eKIuLH81h/dqEGMDuJ8aLJo1XETtFgL9Zjc+WAt8b4WalTUHRRpHtNHU9Non4HFKjweNU1aJswuSY2k+o++C/EsitUgNUCllEC0+EPffbx/LGho02uKu8xH97iP+sAYCi+RWG/EoDwgGEJgNEEX8x8sUjwWneaxtO1JuR09epjBSpk6JDTUY+yGiSTyEWJMkcp+WM1UowW1uQALjfxvqEW31Dy88BW4pxF6NOmlJ4UqLgCSAAAZ5W6Yg4HmQFdmR6jlv6STp06Z1HlqaDfngpnEordwhhAqobkjxWUblrKJ5TjUd+x/Cp6F0qoaraAAdlEt0N+mAoZnh9SsipUin+KdeliSbFiw/LAiLz7PLA7N8Fo0qbyNTQV1FrhwFjSAf6mvYwFODrcDZv+LmGM7okILlrczfUw88Yy/CcoGhVpu5GrxHWxHXxE4Bd41pp5h3Zg4kaknxewqMBBkSrath7OEXMPf4YO9s6Z/m6x5ahH+hdvhywvGoSNz8cBHVYm83vMnElMD1JBERO/PEIX5YucFyxfN0aZ2aokjynUfkDgGLjNKsalRaZqNTo6U8JMLCgERPUHbF7hOQ002WrQqVKhYjkY8PhXVqtPivy58sEny9Sm8NWoqzs9b/AIbsY3YE6gAIWOpCkDniRMnVZCVzSaTckUx+cWuzyLER7sAucSSqVpihTqKxGtioK+0YAABsoJgeQB88R8Kq1dZ/mtbIE1gVAGB8SqD4gZ9rl5YY6vDc0AYrUjIi9Mi14jSx2kgYXu1lOrSy9VqndguVRAkxdtbnxXk6F9wHTAJiECRuSd7D3+l/LFoEqPC0yRMHykbeR+XLGOF51ss5MC6lTYEwwvAYEe4iMSUPGIZr6SQLDlABN4k2gx64C2ueCqPEYk7RuIsRO08x9sScPNM5imVLCWBE3G+0254Ao0RG/IYJ8MeK9I9XHw1QfuMB0HOkfydYH2ddIseglvrt78KlKjqJNP1giCB8bx5Ybs2k5LNDypGBvapeMK3dQBYkHawjby2wBPheUBcF3MDlHPlb974ZVyrMq6CAVcOdVwPDAEDc+Vowr5SmRuCoInaZ/dsM3Z3MFtYM2C7++2A93a+IOajaXCxIRCYtEGAAANzi3k69FY00woMGYEwVZp6mNJG+PKX7xx3Y0llvo9pdQBk84UnfpbY42Q1osgBFh4VAurSB5Bovzn1wF3JcSDlREEg2J2IIt5yGBw79nD+D6MfscIrd4DMmNSkzoEJp8V9wAZ67e/Dv2Yb8I/5H6LgDAwndpeC94z6QSdwF1EXvJ8J5nYWtuNsOIwt9pOO1qKnTRgAiTquRa40i1+vnIwHNc1kirspgEQQu9yYE9Jn92wK4nlShh5DRcWiecRhgpZqlUqq7FzVqXK2CLvH5ZtHIHGnGsk1Qs7IdIX2ibkhIFjBOygyL3wBt8mrqjsSAKcNECVK3k7xBmPTEDU6NnaoX0KkMYkAtqSIXcxEC8euLSZfvMvTEwCtMnzWFJHvFsVqXBIQBaniV9eqJ5aVtP5REeYwETHLqPaaD7N2ldLxC81hzt69MYKUio0qxDnugAzAMFN2sbqBqMnf34zW7P0ngazAUItxvq1EzzLX+JwRp0FDCCLKFVfDYTy53sPcMB6tlpptohXgBTMECRbULgRO2B75AnVrqp7IUyxMFW1spkgldNjcEgScXs9kgwDMxQICT8Ua99vBt5+WA5SiVlTUadKrARSQyMdBkRZGJZjcSL4CXMZaiNZeoumULBVIg0QJAIJsI5XGNsvXo0tIDs0KKc7iA06iYA3cX58tjilmuJ5cG6VG7wByJiO9BkQvOAD1Mi+LlDh8tTHcokTUqC5ALGQg89QDHkNIgXGA5t21qH+drj+4f/RcBWIgDnvyvg32ypE8RqrbxOIkxyXczbFWhSpkl6mlZJIFhE8hN+mAi4LRDFpE2EfHBvsVwsnOiofZVWPv06f8AuOIMlVptOggxvv8AfB7sBmAalYGAVVAPFczJMDpYYAtxnL+J2akjLpUaiGUgtqQy6ydCrJMD8w9cUa/dd2lPS1P+YbvCLEAhlFwYOgmI2tgnnMlmDX1BopkEQpiFUqygf3OQQTyFsC62erhddSlrLFVVWpgQxkvpG4RUBGpjc32wELteo1OuIK95pJ0ae8ZSDLeEfhgCDsTNtWAvbqs38vRpuVLsWc3GwIC3EAmGiRbfBakq1aRcUDTNQBUCGCxkEnxAhUXSsMRyMcsLv8RGBrIk3RABfqZv7owAniHGGzMyaaliGYLTCi1hLdADsLX2nGmVpBVYujMSNxt1kxuDI3+2NOG0BpYiS24taBggKuoeKAecC53848r4Aa9AbiRz/cYIJmaTVKOkEXBa0EEkSAb6gYJk9SI54zw7hHf3L6PER7MxAB6iBeOeM5nghpMrAllJF9IGmDEWYi++/XAP8/8Ats1z8Cn4VBhUp5hSdE6QbKSJi+5PX0jnbDZRaKOaI/8A1E/BhhQrd2QZaOkDaOmAuZOqhZwwdoU6NNobeY/MD0/YYezFYioytHsxveQZ29JOEfPZ4oAoN7hjzItz3g74qpxyuGlS3nA3tF43JGA63mKVVqoiRT8Km8Wsxb5acajJVjrMwWt7Vj4wZABgAKIA3MnCBwbt0aEKVZrkkseZ3IH2w5UeLmrRNRWa4mxPyg/TAF8rw0hTrOosYYyfYBJA25nfbfyw09nMywqaPylSecTboI2HXCPwrMltixXwnU7TJ52gaANrn6YL5LjOYUr42gN4ltBjcbsYtgOjzgRxmlR7t2gNNjpGoEx+aJEczhf7X59Kwomm8lSdQlhvET4bwQcUcnnmp0SgKlSzEiDBkR1M9ftgKPD+H6KchtMEgjUCd2IGpefiFhB874t5fLJULCFJIYAkEtcEe0zEg3wF4v2ho5ZFpSS3hNjsAIFyOYA+PKcU8h22pq01EqMY1KAw0yp1bHY+d+QwCm58JvBUc5vtYcvP0GHH+GjAjMk2A0CfKHOEmoQ7MRYEkgHzNh7hGGTstnKtBT3Yp927r3jvyAkTdhaNXI4BooMuvToaNxciFUEmT1AAMeRxJlHV400ysFY1HmCWPKYAYz6gdcWOAstbMGWDEo1RYsGIgCJ/ywO4j2t7p6ymhUPdKWnUoDQVsIkj2pv0wBDi/E8uiBa9UIG5Xk6SCRYHyBHngPl+M8PqfhoWeGJstQXqTIkxIIERtAjCh2w7Q/zD00CCmKeok6pnvNJNtI/Z8sSdmcjTYsaJqOyBXfUoChQY3B8z8PXAMfEe2mSpO00nZgwkhF9qmIXduQ2jEP8A+RacFqeWqNJvBUE2ABOkH092FtqFOpWrK5Fndj4ojxCLyPO04l4jwrutKqrAXIupgHxA6mJtecAucfzTV8y1Z0NNXcWJmBAtIHQE7YizxVKpOkNsQDtzuevp8cNHDMitRwlRAy7iWBuOcIBym84H5/h9JK7FipudKT4VWTBaLkXFhgM8Lz1Z41FUQ9FUbcwP9uuMZ/heWryUrhagEksgA2AvoAjbeMD87nqerwuzQIBiB7l5DFGnmjEg23J5z6/DAEOH57NZeslLvagE7BiVIIsRNiDhzzvaGrRyprMAxnwhhEqSoE6f+Y+kYVexhp1syiVzqFPWUBuD4TKnynxe7zwf7QcOJ4dWVZAosrDe6hoMz5GSOonngKuU/iPRJmrRZGiNSw1rWvBiQLXwndpOIivmatVZKsQFJHIKALHELZAWmoosD8bxiQZeloPilpI35TvHpgHvtL2dr5B6dNVSrRclUcK4aJ1FWAeAwEnpExzAWs/QujNohyzfhlmdVHJxFrXtjufG8t/M5Z0srrDrzhkuAY2kSI88cN4llJRnQNrDqVAuNJ1AmIvDAL8MAydncoiFlQ69dTwA+17AJMaZiIvYfDDF2jpUk4YS2nWzKyCxJZW2EgbDUf8AmxR4R2Sr1OFgL3IqsKkpVADKZ8JWoLo0AHS1tri+BfarJvTo0lqSe5hGQkbQJ6nlv5zgLXZXNPVp5ksDai8kAxsD7QsDbbAHPBVQlWSrTYgqVMkNBlGBAYXHSNjOKXAmK1gwVwjGLMIgz7WoaWWNwYBE3G+CPFCjotKhp0BV9m6yZLEkDUXvBvsOcDALOZrltNjMenP4YN0c+lMQCLb4EZvIuiCpAKhiuoEETF1PqMXWyNNdZILah4fInn6xgK2ePe+LUs/D9nBPsfxbSe7YkAyPK4+xE4F08oom14k4rZGQQV6g2N7bbYDsWTz2qEhU081bVqO+wMhvLbzxjNdoKCMwLM7JcqqiTABMFpsfI2nywO4B2XeupcuFPeJK6iDEgiBtMgi/W0c985w16VTW1NobvC9NlBC0/aJ1dTpIno5E7yFg9pKbFfCzCoJGkrKsTEHVzn74lPG0CDUGBjVBZwTYkKLAExFpwDy/FsvWrVKzhKGlUamqgaWKkAKwC33BMC+/LA/tHnFqeOiGRvAHWfDDSB6RtvBkYDPaJaWbRK9KFYHRUDEaiIGlrEkqD4Z8xgZVy1OigLHWdSkDmSN/+WOWLeZIphdIHi9okCS3NjzvOMcQoAIq6ELaAZgyGmRB1RdSAREdI3IQZX8eqaaUwtRwdCrsX3FmaIMeQAxWz3FHH4ckxYzA91tsMXY3L/jltF0TwmIJJ8JAnynxCdvPG/a3sqKdRcwilVaCyaY0mNyOQMA9PTAR16rUcrRcagVQqYBsGQzJB8NwDM8vPHjSavRWqzA1DRqJVM3ZkQ6Sf6jBXmLrPLFxqFaplVegjuyoSSgLFQwK6oHvxD2Hzgp1inhcVVIKsDbTedwVaA9h0wATtF2ec0hXVd9EaTOpdPtDoNsOP8OckKeR1EXqu2s8tPsgExy8RAHU9cG+IZdK1M0tKiACsACCNj9sQ8IpVKdHu2plRTnSwiCGJJANwGk7jl6YBM4twrMUa1UujikDqVwvhIYwlzaTbnyOBTU2AqViHqKWCyZClgL32na04eP4g55+7yqz+HF16k+vUavlgN/LpQo1KO9GqNZEkE6CumOQjUIteTOAAZ7OCkSaahRo1AxJlhtIAtfphQq5osbnfHT+J8NFPJNTQaqlQQ7EeI29kdFBiw6TjllNTrg2IMH1wE9GmOZGNK1JeonpiyMoNQlhHry/XEdTKrLQwtPvGAz2bzvc5qk/JWvPTY/InHYhSWqtSjYiojoDO+oWIvAHOw544rTyrElgPDIQkdWEfHHW+E8bpd73UqzJ7BFzIaDTvaYgg+RwHNK/D6aoJDBgPGbb7nnbkI+uKPDshUrP3dKmWaJt9TyGDfGwKfEKqFigNYEOLkI/i63jUPUAjHm40+QZ6dJl1arsEYFhEgzqkbxoiB1OA7vxpxQyddkNxScj10kfU44pT46lKrT9pYsYA2O4uRO3LHWuKcWoZrJ1+6qSBpVxEMpLLupuPI7HqccrzOayjTRqVFDU5UMVIvqPNRBueuAc+E8XVtGlwKZPtAgC/Un7492tenmWXR+IFU6mkQT7Ii9zptPK2EqnUotmAaGdSiWiZJCQOU7bcvhGD61pphBDSVQGZkWLMCN9TFjPSMBb4VlFGpQAPwqgHl+GRP1xzDJ97U00qYd52RQST6KLk+7HTUaCQDupWf8AIaZ+Bw08My1LI0koU6arHtOB43PV23v0NugtgFzhnZeoOGiiy00rEOGWrpIhmJGqJIZRDCLgiOZwscS7LvTRBqR2usLq2AF/FHpeOWOnHmOfX+5/0GB1ekDqER7QHooAHzAwHM+F8Gq1SyKoUBglRnkETvAN9sdC4X/DwKDUo01ZgfZJv1tq8IMXgkYtZbh1PvbgRUqK5P8AyATPL2RfD7wWvqpg7nVc9ZEyY5xGATK4amSjHuTAPjEbQRzH5p+GKWez5bK5hmb2FqKpmzahAHnBBj/I46BnMtTrU9FVQwO07iNyvQ45VxTLNRo18u7KZkDzZXBDAdbHY84tAwCKjQBghRphEnUG1U9bC3gK1LC3UKDfrgdm/DbmCB8PtjfLVU0vqkyDYWm1r8vER8MBd4w8d3H932xWTNmxILXmCYBv8sWOKCUosehnfeAcUS4wDNU4yw092NAO3uvE9J6YeaXaKlVol2lF0hiYsIF067+Hzt1xzTLVmqKAAqimpJJNgLCdp30gC8kjFzh/e5nu6Ek0qQvFv/LHYYB07EdqUbM1gE7umacruSIYC8be0bjb54SK/E2pcSrOh0u1SofEoI0ktqkG4JIG3U4I8L4w2XrPT0IoZoB9kW2uYEEczgDxyhVWprqCmWdS7FdLx49QAKkgMZC+h6YBzPHVDl3WFKjSARaR4rg/1SB5AYynbNiVRElCR3kSZSYPlMTeMDuHcHR0ps5BKqBuCLe/rOM8cfudLIuobGOQ/wDMYD3b/PE6KWghVVIabGQxj1E9eWKPCss2cGXpzEau8PRVIk+p8IHmRj3bHjff08rEqAhDIYkMDZjAHtIQRYc+mAnAe11XKViqBGRlJZWG/OzC42/84Bu7QM4IIpvIBjfTNhII5xYY5nxmuTULPTKPNzsD++ox2zhuaGYoisVekrbK8SfNeq/3GMK/azgffqLnwggLNoN5E21SAQfcbbBzbvbco8xOIyZsI62GNuI5GpQfQfUeY6xy8xyxb7L540s5l3awFRDcW9oQfMAx8sA89n+zypk2XMjT3gkQLqSwKH/PUB8IwgccdqOYKozeAg6uc+Fp9xx9MZjhOXrorNTp1BOq0jxAQWBUi4vvjhv8V+yQy2Y72kxejW25lHAEoY6i4PMT0wC32lzhr1VrQAalKmzAcmUaDHlKSPXBhex5rIKmYrFKhAldMwItqM2McoOBnZSgDXDNfu11AG4DSI+BJPrho4o5NNr3MfUYDHBOI0kV6zNpZ5sJskzEC0EifcMc5q1SzFjuSSfU3OOtZ9NFConck/hsoCRA8JG8X9wPrjklKmWIUXJIA9TYYCxw2galWmgMF2VQemogT88dezxCwqm2oAHyCb+tscgCPRqkGz0226Mp/UY6xWJbQWGmSG9AUn7xgNaVlHQD6YvZ7j0yCCPFsASCZtJNzB6eWKIe3Pnv6nCrx3tMFHd0hLAaTUuY5eHz/u+u+A6xw/OByJ/q1e7TbE9CgCUP9s/EjCxwqrNKk39SpHvSfkZHwwQyueZSsH8g+owBzLZWmQpd9MKAAFJkmB+uDeRzahRoIChjM/0qsfbfCWmeY92Ov0E4s5IeKmGM2v8A87fpOAPtxoF1gSDC3tYiSR0Mx8D0wH4jklZmqoXmpvoE3EKbnlIn34rsDqqjmHZR5hUAJHvJPvwboCE0x7JMHrO4HoYvgOScV4eWzWYUBvClRzMAiEkk+84t9lOxxzFPvWK6CWTSysdiLghhBkfLFnPtGY4kbT3NaI6a0n5Tg72SytNcjRWqYJLPpLEe0xIkC+0fHAJPFLrUWSTSqsL9FJWfpgfw3IPmKyUk9pzAkx539BOCDZykarUz+EuuqGfeQzsQx6QIHzwY7O8GGX4hl27xaiOtQoynovMbfm5HlywFtewtbumSEQuyairTCLJ5i7FtJ9VnBThXZ40FCgR/XBBLWPpzj9jDSXxqxwC7meFLWABRY8QMm4N+ZuD6b4SjSAoU6BGnQzPWgnxtsA0mwVREDz2x0Kg8V4gQW8VucArMcpt78I/b/wDCzJZQQKwMdCR4SfXY+s4C32eonuztEyeuw3MTE9P98E6yn8w+f7t54p9nmgQd/wB/v34uVCVYiAV3EgGPK/LAKfbAKKwIMwqDblHnynbyjGf4e9nFzWZOYqj8GkwAB2d4sp6qBcjzA5nAHte+vOVQDuUBvadCifK/wx03s1lBQydJREEF5H97Fp/06cAx8Qz84D15O8fAY1r5vcH1HmMa5TMh1EfuMAvZ3ssrV+/k6tiLRtAPwxT4xwMuoamA1WmQyLeSQQdOk7zG18OFSkTiNaTSIWTsLE+618AW7FdohWphShoMR4qZDKVfmyahdDvbY2O96Pb4u1F1NNAYHjA30sCdQ2mCT6MY6YrUeDO1dW0jWhBEgnR522OGbjdD+YymYoLBqNSIUG0sLrE/3Cx88BxbhNAAOwAUsQJHMCflONM9mCzLTuAZkwdh7usYpZjPmmzKQw0nTtBBFiCOvljUdpeRv6jAPedznd03qG+lS3wE4532NyPeZunaQkuf+UW/6tOGrtjmzTp91F6hIaOSrvfzMCfXGew3DlWk1QC7kgf4r+p+gwAHttlAmcDRAqKrH1EqfoMdIpZUMi6hPhH0GEjt/lKlSrRWmjMRTdvCJO99tgAAffh9ylkQHcKs+sDAC83SCsQNhH0wv9quy8ZYVy2pqYAkCJRnkAi8lQxE9I6YdnyaMZK353ON89w7vaFSkB7aMgA6keGPfGAXuzua1ZXLC1lHxAKfYYMZckaf8f8AuxzbgHaCrRhYVgnsg7jUbiRymTB2nDdk+1aMpOh10AapKx7XUkTyHvGAMGpAB/8A5v8AM4xRzgVCSYgST5R5e/54W6nbKmFWFckLF4H364FVu1lSIRQOV/ETbyjzwDUO3LU3kA1A5k94zFQDYkIFAi+0nYThuy/EPB+Gn5abGQoI7ymHgqNgJBHrG+OTvUjMhCrHWKYAB0z3ipIPh21MRaNsOHAcyyZsuTqp5ipVoCYiaMCmYFhIkAYCrkcoxq1zD1WqCGYhZIvP/DgwfWDAwWo5KvAGhrcyTPvLEsThmKRjxMCTYC5nlgOI54EVKgIjxt16nritTqFWlSQQLEWw28WVc1mqzlvwl5iJIUeECdpiZwAy+QL0qrROlfnIJ/6QfjgGDsmar06jly02QMSQI1Sb2uYHxwwG3iZ20ifZJ/XFHsghOVpAkbNpHWWmLXO5wbaWsR4QCJPMQY2ib4D2XYoxM3kROwItJJ8gNsT8eyC1Aj1QCtOqGJ6Ix8UEc9h8MUe8BY6QZJgyNrQfgR8MMDsNJV0Dq1PxD+oXUrJ5x9cAlZRoYgXg28x/4jBOswJG5kWIxc7Z8PyuUpU6tE+N2XwF5aCpYnSdht03xW7PU/5pRUQFVV9Lao5QSBE/s4DlvGsq3886VYQmqA0mygkQSemkg46tko7ijGwppHppHzwgfxP4eRxJwAT3opso6kqEj/Upx0HI0iKFKQf+GnuOkYCnxC6EeUjAjgWb1alLBdJsSYwczA/fnhLoURrc29o2g9fKcA9UM6Nu9pt7/viy2dA2N/I8umEwZ0D+r3D9cYXNzYG/9xj64BwoceNKdNItPP8ATFU9qipYizdCB8unrgFTyjH2iQD02xap91TZDVMIGBcn+kEE/IYAX287FZss+cdFCOqu2i8EgBiw5Mdydt8c404+pcr2uytSmX71QhF9drc7G+OVfxG/h3H/ALrIprpORrSl4gpP5lC/lJsQNjtY2AH2vqUmrMG7zVRLIwFgQpjcgiCYM9LYK9nA75enoIppcD8zG5kzEb88F+K8Iptm6tQrqJb81wIAFhsNt98WaaYCtluEw7MajtIAvHLoYkDymMFUpeeNKaYu5egSQAJJ2EYDFHLSQBJJ2wyZXKrllDsA1U+yOn76+4YzQy65ZNTQ1Q7Dp5Dy6nAyvWLEsxkn9/DAK2X7JUESqpQOXqFyxtcsSoEXCqp5bmfd6r2Gy5V1XWgO8NMxf8wPlg5UXYe8+/bGziA56fpgEyr/AAxp8qxg9Uv8mGCmQ7K0Mup0Lqfm7XPu5L7sGWaSvv8AtjVzdvL6zgFM8IZs1TqIAWpVV1TtoCa7+hFj1bBarw/u+HUR/wDKhGYEf1yajf8ASSPhgrwBkP8APpbvC4UE8h3SfKQ3yxSoVmaq/dprRPABuFDeJTG0aSR0sPeDECDBGxxW4nS1Uaq7yjj4qcV+FZk94+Xqf8SnsQsBgPSym4IHQ4p8Q7RsjMECsBYG/wAd9pwCtw5k/kM3VZfEXAUgECHCiwFttWGnh/DUocO0MFJemWIJjVUdZA+OlfdhSznE1NJ07pUFRw7FZMaRbSvLn13OKz8QLLpLa4GkE8wLDfa1vdgGfh+QTL5WgKjrrS4A3O8iB0JjpbFIdrqOoIdZeSICxe4uZ2jb02xQ4bwOuw/DpkKebQB6+IycC+McKqZbOoNIqM2lwqAtqkxpAIuZBtgGkccogszsUk2BB2i91BvI3ODXBs+K1KKTiqEZvFewaGC3sSCOmxwA7f5ZEytDSoU95cAAH2GmYm8+ZwP7OcfOXypRF8bMW1SLbAWgzYYDHbekFzniGgvTLg6p1MJjlay6Y6wecYOdkuJNRyTsiB/xGJHQaUv5jCfxXMPXqhqr6iBAMRA6ACAMOPYBi9FlVSSrmY9Bf5YBZ7VirmKiVyy648IH5Qp8MEbGZPPDI/bvLjStQ1FbSJYpIJ5nwzznlgrm+w/i70KdO701t7weQ6gbfRA7UcLFOsqkj2AbcpLQPlgGo8doVPYq0z5agD8DBwuxpdpW2o/XCpmMtB64ecrdb8sBGNPmPXbEvdiOWJ6mTX0/flivW4Ww9lh7/wBjAS0cwUtaPl/tihxnNA03lh7JhRv/AL42q5CpG/wGKWd4KVpisVJKsQssAZKEgGQRpMG1rjlvgFjMZ1pkHc7/AK4JcK7YVcqsUiyn+pXZXE7g3NNxuLrPpilx0oCuiA2ohoYH4xiLg+aFKsGjVYjaY917HAdZrvqdm5FifdON6SY1RMW8vlyxCgSTaOuAly9EsQAJJsIw0ZXKrlk1Ndzb/Yfc4gomjkqeuqy69o3P+KgfM4V+J9rdbSAW6TYAeQ3wBqtmC7amNz+4GI9YmJE7xN49MKWY43Ub80Dotvnv88XuzdaTUOkCALySTM/p0wBtEkyeZ+n/AJxG48LHr+uLBGlT5CPf+z8sQ1jCR5gYCF/aHp98aoLv6/fGzt4vcPrjUmz+/AActm1DV/HD12IAC30gMCdQ8rXg3t1xZ7Gcao0dE6mmlprwCdLIT3ZjzBZZ8xOFfN5+MykRpQ6LczDD6kn44Yuzj0XUaVC1EJkySHQmCGHIgyJHkcA1Zmkjk1aYgMIkC40T/wBoNvTCNmnmfPDVxdzQpsime8Hht5iSPOCf9XlhbpcLqubIQOpED54AJXS+Gzs5kCgk01QbgteoZ6m2keUYyuVo5RdbnU/I8yeij740XtnSCklX1XhbX6eLYeeAYwcJHbDMTnMu9PxdwRrK3g6g2k8pIG3rgXxXtRWqyNWhP6VkfE7n92wHymdqUmJpuVJt5HpINsA2/wASuIU3p0VRgx1FrchptPQ3Ft8Lv8w3dopNlUAAQPP3mTucU81xBiIfxhjqY2B1f1DkDgzkeBisq91Wpux/KWggc7RYjpfAVuFV3FZdFMVWMjQRM2+RG8+WGzsDxBqLd2dKsSSZ8L6wJdWBaSPIL5zi52f7MrlpYkPUNtUbDmB+uDRQTqgahaYEx0neMA35TMLVWR7x0OOH/wAUSo4jUCCAFQQNpi/znHSslnDTbUOW45EdDjlPbttWcJ3lVJPnefngF5TLL/kPrhy4eZQ+v2B++E3LLNUeUn4D9Yw6cLEK3+R+UfpgJ6la7DqD8oxK7ys+Q+mKCvL+5v8A7KP1xcp1Jpr1mPrgNRUvfbEWeMoyieu9pG1vL7nGtGra+I6jn9z9sBzviWXCV2DTpmR1g3G/Tb3Yzw7iHd20K3nLA/I7eWC3a3KgGnUi3smPiP8Auwv02vgOt0+NamC00LMbCT9h+uGShV/l6ZqVWGr+22/5RzPr9sScJ7IHKoXqFA0XMzH9qwP/ADgPxbJmq81KgA/KgBYx6cz7sAI4hxFqz6msOQ5AffEUEib+f++C9Ds9O8qPPf8A0jb3n3YLZbhiU/ZXUerXPu5DALmV4W9U2Bjmx2/392GThPDRRDCdUmTaNhtvi1FthyiZ63sDe3w88ZQbDrb7n6YCSudh7z+/jiDMm4H7/dsSi7T++g++IKx8XoR8h/vgIm9r3DFLjNQjL5ggwdJv9cWQZqTiDitOcvWHVT9sBznN5VrabFfEPWx/QfHBHsz3iNvpMyhNhJsQf7WFj0gHlghQrgMdQBBP/cJ+UY0zWZUTpS8Dnbz++AZ8rmO+ajMzRD72IO0H0kj3Y34lxlaYOkhm5AGQPWMKWXrsS2onxBTzuQIM/BT78btvt+/LARZ3MtUYs5kn9wOgxQcYuskmB8MGsp2QLCajFT/SAD8eU4BOeniMUsPdfs3laUGozAHaW3P/ACjAnP06LxTy9KWJjVLExygE8xgF5MvqIA5n9n0w98B7L0aLioup3G1Q+EXEHSPzC+9xi7wTgfdJDATuRvfqx5noNh63wZwEYxuBjVhjLDAa5hoU45h2wP44Pl98dCzikAknHOe1j+JG8yPpgBvDE/Eb3D4n9Bhr4e3hPmxwrcHu7e4/X9cM9FopE+TH64Cvw5tTn/Gfi7H9MXqA3H904ocHszf4L+v3wTonxHzwFRfuce1/pjDWYx1P1xl3EXt6YAVxbKd7l6q/mRiR7vEPkY9+ENWx0ikwFQj+oA+8W+mEPi+U7uvUXlMj0Nx+nuwHbOK9rGrNEFUGygwfUnr6Yxw52edARBNzBLfEm/vxjHsAWoJA3JPU/wC1sSRj2PYDwE4wevQE/v4Y9j2AzSTl0gfLFHNvb1Jx7HsBXpN4j++ZxOt0M84+2PY9gF6twxdTjkGPzMH5YO8D7LUq1KqWsyFCGudyQRBPO3w88ex7AEsj/Dim3/yNHoP0xvS7Eorsi1Kl/DMgfRZxnHsAZyfYHK04IViw/MWMz16DF7//ADtACdJ/1N+uM49gBHEuzdCvUWmaYteSzHccr3wWyPZTLUhCUUHUwST6knHsewFv/wBLpD/40/0jGV4fT5Iv+kY9j2A2GXUW0j4DG60R0HwGPY9gFTt88JTX/I/THH+0lyi+rT8sex7ADMo2ioPOx+2GCu0Zc+YHzOPY9gNeHD8R/Rfpi+4x7HsBBUW5xrTUH3Y9j2AjrpDg+cfbCt2vywDI/Myp91x9Tj2PYD//2Q=="/>
          <p:cNvSpPr>
            <a:spLocks noChangeAspect="1" noChangeArrowheads="1"/>
          </p:cNvSpPr>
          <p:nvPr/>
        </p:nvSpPr>
        <p:spPr bwMode="auto">
          <a:xfrm>
            <a:off x="155575" y="-1752600"/>
            <a:ext cx="4714875" cy="3657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90" name="AutoShape 10" descr="data:image/jpeg;base64,/9j/4AAQSkZJRgABAQAAAQABAAD/2wCEAAkGBhQSERQUExQVFBUWGRoXFxgXFxgbHRsaGhscGxoYHBwXHCYeGhkjGhoYHy8gJCcpLCwsGx4xNTAqNSYsLCkBCQoKBQUFDQUFDSkYEhgpKSkpKSkpKSkpKSkpKSkpKSkpKSkpKSkpKSkpKSkpKSkpKSkpKSkpKSkpKSkpKSkpKf/AABEIAMYA/wMBIgACEQEDEQH/xAAcAAACAgMBAQAAAAAAAAAAAAAFBgMEAQIHAAj/xABCEAACAQIEAwUGBAUCBQQDAQABAhEDIQAEEjEFQVEGEyJhcTKBkaGxwSNC0fAHFFJicpLhM4KiwvEVJEOyF1NjFv/EABQBAQAAAAAAAAAAAAAAAAAAAAD/xAAUEQEAAAAAAAAAAAAAAAAAAAAA/9oADAMBAAIRAxEAPwCSlmVWkjMwC6V8TEDcDmcQZntNQphSXkMJGkEyASD5bgjAnjqn/wBOWdwKXygYF8WzGnumWj3YNGouhhsCSNW3nqwDRU4+TWp06VPvA4Ry0xCMbmI5DzxWyvEsxUp5ioWUIi1FXSIIdYIPw88D6OWK5nLqlYIBQQl7Qw1ElRJ/NjPDadP/AN34j3sVwF5adydomfPAWOEcQq06qa6jVFq0jUGokwQGPP8AxI85wOp5eKFPMSTUNYyZ6X+Mg3xb7Pjv6lGAdFGkyseRLahA9zfI42yPCK8pl3SKaVNZfkRtY85HLe+Ar5gFq9UDapUdfg4b9MdF/hrVkUv8HHwJwsZDgL6gzwCKr1ImbMIHvm+G7sJkBRqKgJIAcyfP0wD3OMzjGPYDYNjYHGmNlwGwxsMa4yMBuMbY0GNsBnHsexWz2fWkJY7kfUCfQSJwHs3mwoIm8T/v6YDtx+SgDAPBlYO4ud+UfQ+eBPHu0AcgKLRBtN/1BHIxbzwqcQ4o6tqEhpDA7XjeDbAH+0XHO90tTe6kEgcipNxzMqfvih2iz3fU6LajqcSaYE2AIkbdGFj1wrVeJFmvz3M8rxihms8YF9pn1/ZPzwEXGCCZFhy5TaORsPLYYCk7dOtt/wDbFyvmGeTJgWJ+0/bA+odRtbz2/wDGA0Z/ETvvv94I/TfFZ6kltr+XnP2xLmBFjuOW9+fpz+WK4g/vf93wBHh1OTqCtIEnaDBIJ9JgRjfiNEGbFSAdQYi17AC0eovfpOJcjQqNSARYWbsAZMSTzAaBePninxWqz1GiWnxGSDIgGSTzj4YAZSOkgkAjkDsYvHWMS0s+6QASqkjcTbf1I+uKxOqT5+cen2x5KsHy5ScBfy+SqMoaO9hgO7BaWUCfy2AIsOZvEkHHuK8OZaIdm069DpT1T4TrA1E6YKiwEbNynFzJ5ZRle9SqlGrqI0Ese9EyqaLggEEA7TY7zijxftI1egtJkpqaRCqVVgxQaoU3jSpJ3vfffAOi5N6/DkRYLFV3NpVuvoMXM1wPvXpMxEJTamwiZ1Lpt6Yk4ET3CTY36f1G9uR3wTXABaXZKn+Hrd3NMQuy2DFhtexJ54L0OGUlZmWmoZp1GJJ1b78j0xq/EaS71EnpqBPwF8RUeOU2JCan07kCB8WjAEUUAQAAPLG4xLw5KdSmajv3ShtNxPIGSZsIPyxa4IctXqmmhqVIAJIIUAQJJ5i5Ijy88BQDYP8AZXLt3uvSdOkiYtNueD2V4XRW6018iRJ+JnF4DAZGM48BjYLgMAY3AxkLjMYDGNgMYAxsMBkDGuY9lvQ/TG4xpWcAQTEg/TAcr4j2jem+mC1gZLnmMVqHaGpUbSFWTMSW5CYxjiGTD5khjA7sGfkPmRiNOEoHPigaQFbVHjMj6qbeeAsZnidVAx/D8MGwYzqJj83QT7xinT7X1x/SPcf1x7uKcUpb2gA41kAkJKq17DVa1his9GloYnSHipZWkSCsX1bi8db9MBD2odStGoFVWqKS+kQCRpMwLDc7YWqz8+WHfMdm2zVKhpcIES8gmdQXaCOmKjdiKVK9XMAC/wCVVn4scAoV6WwF5jaDHX7Yq16PIdAev79MOGZ4Tlaalvx3Ckc1QTA21AEmCDYG2BL56jIVaCqJiaju8ajcwCB5+7AKj7xiSmDc22nrz+eC3aLhYXNVFRdKC/hEgAICSPKd788DsxXvNuUDpb6DATf+qtpVAYC7eIxba3S3pYecjczVLEkm5+H78sS1iAg/qN5+0Tbmb+WKg3HO/T7HAGuB8Ro0qdRagYkxDBVNjEhQ4KqxEy28GBgDUImBMbecTba09cPGR/h6tXL037x0d1DHwhhfa1jtHPFHNfw0zAnQ9NvXUp+hHzwC5k8wdJQaibxpMH3npvbzxUzeUIcACSeQE/S+DOe7LZrLtIps4G5pgsCOfKR7xgPxGsTAaxHIgj4zz25YA9wTj1YLoVwqCY2Xc7Dz54Jd6WPj1VOZBg/XYfrhcyVc0iNDXBG1uXP0PPywWoqWsHXXexEkQd+nONrR6YCxSyADqygqu53Mf22tz9OWGbK51VXQghWEHaSeU8yOfLlO2Fan4RJbxarwDfrdtj7rYzkcy/8AMU1MhQQPEZJj4Eb9OWAbuL1mHDm0Ej8dQ3+JQzPlIGJuy1IogdoVAQywpmq0xoUkxF7+s87wZ2f5GrHKrTJ9IbA5uOOVUSTpMqG2EiItyj9jAdl4VmAV1XZjBM/lGwkm0wOUTvhf7R58Uqzk1CosfaPNRtGE7I9qKoYu2jUd/ADIHPkB06Ym7RZn+Zak4jUx7vlHKPZG18AUpdpS7aaZqMYn2iot6mfljerxmuoYl9OkTZma5JgXYchOA3D+Gsh1FgJOkaYMqwEkExEDy5Yt1lpjUHqyWW8tYtcAwvQLHS/ngID2ozJ/+Vh1g46vwGpqy6Ekne533OOZjNJ4u6RjawVDBmQQTG3snHRuywjK0x0EYAsMa1KwXfc7Dr5Y2wj9ruI1FqIwkBTaLiQSZlb+yLjyOAbE4wmmWtG+x6Xtyv8AXpgF2i4uyTdghFjYgMCSNjIO48778lTN53VU8Ts3eKIuLH81h/dqEGMDuJ8aLJo1XETtFgL9Zjc+WAt8b4WalTUHRRpHtNHU9Non4HFKjweNU1aJswuSY2k+o++C/EsitUgNUCllEC0+EPffbx/LGho02uKu8xH97iP+sAYCi+RWG/EoDwgGEJgNEEX8x8sUjwWneaxtO1JuR09epjBSpk6JDTUY+yGiSTyEWJMkcp+WM1UowW1uQALjfxvqEW31Dy88BW4pxF6NOmlJ4UqLgCSAAAZ5W6Yg4HmQFdmR6jlv6STp06Z1HlqaDfngpnEordwhhAqobkjxWUblrKJ5TjUd+x/Cp6F0qoaraAAdlEt0N+mAoZnh9SsipUin+KdeliSbFiw/LAiLz7PLA7N8Fo0qbyNTQV1FrhwFjSAf6mvYwFODrcDZv+LmGM7okILlrczfUw88Yy/CcoGhVpu5GrxHWxHXxE4Bd41pp5h3Zg4kaknxewqMBBkSrath7OEXMPf4YO9s6Z/m6x5ahH+hdvhywvGoSNz8cBHVYm83vMnElMD1JBERO/PEIX5YucFyxfN0aZ2aokjynUfkDgGLjNKsalRaZqNTo6U8JMLCgERPUHbF7hOQ002WrQqVKhYjkY8PhXVqtPivy58sEny9Sm8NWoqzs9b/AIbsY3YE6gAIWOpCkDniRMnVZCVzSaTckUx+cWuzyLER7sAucSSqVpihTqKxGtioK+0YAABsoJgeQB88R8Kq1dZ/mtbIE1gVAGB8SqD4gZ9rl5YY6vDc0AYrUjIi9Mi14jSx2kgYXu1lOrSy9VqndguVRAkxdtbnxXk6F9wHTAJiECRuSd7D3+l/LFoEqPC0yRMHykbeR+XLGOF51ss5MC6lTYEwwvAYEe4iMSUPGIZr6SQLDlABN4k2gx64C2ueCqPEYk7RuIsRO08x9sScPNM5imVLCWBE3G+0254Ao0RG/IYJ8MeK9I9XHw1QfuMB0HOkfydYH2ddIseglvrt78KlKjqJNP1giCB8bx5Ybs2k5LNDypGBvapeMK3dQBYkHawjby2wBPheUBcF3MDlHPlb974ZVyrMq6CAVcOdVwPDAEDc+Vowr5SmRuCoInaZ/dsM3Z3MFtYM2C7++2A93a+IOajaXCxIRCYtEGAAANzi3k69FY00woMGYEwVZp6mNJG+PKX7xx3Y0llvo9pdQBk84UnfpbY42Q1osgBFh4VAurSB5Bovzn1wF3JcSDlREEg2J2IIt5yGBw79nD+D6MfscIrd4DMmNSkzoEJp8V9wAZ67e/Dv2Yb8I/5H6LgDAwndpeC94z6QSdwF1EXvJ8J5nYWtuNsOIwt9pOO1qKnTRgAiTquRa40i1+vnIwHNc1kirspgEQQu9yYE9Jn92wK4nlShh5DRcWiecRhgpZqlUqq7FzVqXK2CLvH5ZtHIHGnGsk1Qs7IdIX2ibkhIFjBOygyL3wBt8mrqjsSAKcNECVK3k7xBmPTEDU6NnaoX0KkMYkAtqSIXcxEC8euLSZfvMvTEwCtMnzWFJHvFsVqXBIQBaniV9eqJ5aVtP5REeYwETHLqPaaD7N2ldLxC81hzt69MYKUio0qxDnugAzAMFN2sbqBqMnf34zW7P0ngazAUItxvq1EzzLX+JwRp0FDCCLKFVfDYTy53sPcMB6tlpptohXgBTMECRbULgRO2B75AnVrqp7IUyxMFW1spkgldNjcEgScXs9kgwDMxQICT8Ua99vBt5+WA5SiVlTUadKrARSQyMdBkRZGJZjcSL4CXMZaiNZeoumULBVIg0QJAIJsI5XGNsvXo0tIDs0KKc7iA06iYA3cX58tjilmuJ5cG6VG7wByJiO9BkQvOAD1Mi+LlDh8tTHcokTUqC5ALGQg89QDHkNIgXGA5t21qH+drj+4f/RcBWIgDnvyvg32ypE8RqrbxOIkxyXczbFWhSpkl6mlZJIFhE8hN+mAi4LRDFpE2EfHBvsVwsnOiofZVWPv06f8AuOIMlVptOggxvv8AfB7sBmAalYGAVVAPFczJMDpYYAtxnL+J2akjLpUaiGUgtqQy6ydCrJMD8w9cUa/dd2lPS1P+YbvCLEAhlFwYOgmI2tgnnMlmDX1BopkEQpiFUqygf3OQQTyFsC62erhddSlrLFVVWpgQxkvpG4RUBGpjc32wELteo1OuIK95pJ0ae8ZSDLeEfhgCDsTNtWAvbqs38vRpuVLsWc3GwIC3EAmGiRbfBakq1aRcUDTNQBUCGCxkEnxAhUXSsMRyMcsLv8RGBrIk3RABfqZv7owAniHGGzMyaaliGYLTCi1hLdADsLX2nGmVpBVYujMSNxt1kxuDI3+2NOG0BpYiS24taBggKuoeKAecC53848r4Aa9AbiRz/cYIJmaTVKOkEXBa0EEkSAb6gYJk9SI54zw7hHf3L6PER7MxAB6iBeOeM5nghpMrAllJF9IGmDEWYi++/XAP8/8Ats1z8Cn4VBhUp5hSdE6QbKSJi+5PX0jnbDZRaKOaI/8A1E/BhhQrd2QZaOkDaOmAuZOqhZwwdoU6NNobeY/MD0/YYezFYioytHsxveQZ29JOEfPZ4oAoN7hjzItz3g74qpxyuGlS3nA3tF43JGA63mKVVqoiRT8Km8Wsxb5acajJVjrMwWt7Vj4wZABgAKIA3MnCBwbt0aEKVZrkkseZ3IH2w5UeLmrRNRWa4mxPyg/TAF8rw0hTrOosYYyfYBJA25nfbfyw09nMywqaPylSecTboI2HXCPwrMltixXwnU7TJ52gaANrn6YL5LjOYUr42gN4ltBjcbsYtgOjzgRxmlR7t2gNNjpGoEx+aJEczhf7X59Kwomm8lSdQlhvET4bwQcUcnnmp0SgKlSzEiDBkR1M9ftgKPD+H6KchtMEgjUCd2IGpefiFhB874t5fLJULCFJIYAkEtcEe0zEg3wF4v2ho5ZFpSS3hNjsAIFyOYA+PKcU8h22pq01EqMY1KAw0yp1bHY+d+QwCm58JvBUc5vtYcvP0GHH+GjAjMk2A0CfKHOEmoQ7MRYEkgHzNh7hGGTstnKtBT3Yp927r3jvyAkTdhaNXI4BooMuvToaNxciFUEmT1AAMeRxJlHV400ysFY1HmCWPKYAYz6gdcWOAstbMGWDEo1RYsGIgCJ/ywO4j2t7p6ymhUPdKWnUoDQVsIkj2pv0wBDi/E8uiBa9UIG5Xk6SCRYHyBHngPl+M8PqfhoWeGJstQXqTIkxIIERtAjCh2w7Q/zD00CCmKeok6pnvNJNtI/Z8sSdmcjTYsaJqOyBXfUoChQY3B8z8PXAMfEe2mSpO00nZgwkhF9qmIXduQ2jEP8A+RacFqeWqNJvBUE2ABOkH092FtqFOpWrK5Fndj4ojxCLyPO04l4jwrutKqrAXIupgHxA6mJtecAucfzTV8y1Z0NNXcWJmBAtIHQE7YizxVKpOkNsQDtzuevp8cNHDMitRwlRAy7iWBuOcIBym84H5/h9JK7FipudKT4VWTBaLkXFhgM8Lz1Z41FUQ9FUbcwP9uuMZ/heWryUrhagEksgA2AvoAjbeMD87nqerwuzQIBiB7l5DFGnmjEg23J5z6/DAEOH57NZeslLvagE7BiVIIsRNiDhzzvaGrRyprMAxnwhhEqSoE6f+Y+kYVexhp1syiVzqFPWUBuD4TKnynxe7zwf7QcOJ4dWVZAosrDe6hoMz5GSOonngKuU/iPRJmrRZGiNSw1rWvBiQLXwndpOIivmatVZKsQFJHIKALHELZAWmoosD8bxiQZeloPilpI35TvHpgHvtL2dr5B6dNVSrRclUcK4aJ1FWAeAwEnpExzAWs/QujNohyzfhlmdVHJxFrXtjufG8t/M5Z0srrDrzhkuAY2kSI88cN4llJRnQNrDqVAuNJ1AmIvDAL8MAydncoiFlQ69dTwA+17AJMaZiIvYfDDF2jpUk4YS2nWzKyCxJZW2EgbDUf8AmxR4R2Sr1OFgL3IqsKkpVADKZ8JWoLo0AHS1tri+BfarJvTo0lqSe5hGQkbQJ6nlv5zgLXZXNPVp5ksDai8kAxsD7QsDbbAHPBVQlWSrTYgqVMkNBlGBAYXHSNjOKXAmK1gwVwjGLMIgz7WoaWWNwYBE3G+CPFCjotKhp0BV9m6yZLEkDUXvBvsOcDALOZrltNjMenP4YN0c+lMQCLb4EZvIuiCpAKhiuoEETF1PqMXWyNNdZILah4fInn6xgK2ePe+LUs/D9nBPsfxbSe7YkAyPK4+xE4F08oom14k4rZGQQV6g2N7bbYDsWTz2qEhU081bVqO+wMhvLbzxjNdoKCMwLM7JcqqiTABMFpsfI2nywO4B2XeupcuFPeJK6iDEgiBtMgi/W0c985w16VTW1NobvC9NlBC0/aJ1dTpIno5E7yFg9pKbFfCzCoJGkrKsTEHVzn74lPG0CDUGBjVBZwTYkKLAExFpwDy/FsvWrVKzhKGlUamqgaWKkAKwC33BMC+/LA/tHnFqeOiGRvAHWfDDSB6RtvBkYDPaJaWbRK9KFYHRUDEaiIGlrEkqD4Z8xgZVy1OigLHWdSkDmSN/+WOWLeZIphdIHi9okCS3NjzvOMcQoAIq6ELaAZgyGmRB1RdSAREdI3IQZX8eqaaUwtRwdCrsX3FmaIMeQAxWz3FHH4ckxYzA91tsMXY3L/jltF0TwmIJJ8JAnynxCdvPG/a3sqKdRcwilVaCyaY0mNyOQMA9PTAR16rUcrRcagVQqYBsGQzJB8NwDM8vPHjSavRWqzA1DRqJVM3ZkQ6Sf6jBXmLrPLFxqFaplVegjuyoSSgLFQwK6oHvxD2Hzgp1inhcVVIKsDbTedwVaA9h0wATtF2ec0hXVd9EaTOpdPtDoNsOP8OckKeR1EXqu2s8tPsgExy8RAHU9cG+IZdK1M0tKiACsACCNj9sQ8IpVKdHu2plRTnSwiCGJJANwGk7jl6YBM4twrMUa1UujikDqVwvhIYwlzaTbnyOBTU2AqViHqKWCyZClgL32na04eP4g55+7yqz+HF16k+vUavlgN/LpQo1KO9GqNZEkE6CumOQjUIteTOAAZ7OCkSaahRo1AxJlhtIAtfphQq5osbnfHT+J8NFPJNTQaqlQQ7EeI29kdFBiw6TjllNTrg2IMH1wE9GmOZGNK1JeonpiyMoNQlhHry/XEdTKrLQwtPvGAz2bzvc5qk/JWvPTY/InHYhSWqtSjYiojoDO+oWIvAHOw544rTyrElgPDIQkdWEfHHW+E8bpd73UqzJ7BFzIaDTvaYgg+RwHNK/D6aoJDBgPGbb7nnbkI+uKPDshUrP3dKmWaJt9TyGDfGwKfEKqFigNYEOLkI/i63jUPUAjHm40+QZ6dJl1arsEYFhEgzqkbxoiB1OA7vxpxQyddkNxScj10kfU44pT46lKrT9pYsYA2O4uRO3LHWuKcWoZrJ1+6qSBpVxEMpLLupuPI7HqccrzOayjTRqVFDU5UMVIvqPNRBueuAc+E8XVtGlwKZPtAgC/Un7492tenmWXR+IFU6mkQT7Ii9zptPK2EqnUotmAaGdSiWiZJCQOU7bcvhGD61pphBDSVQGZkWLMCN9TFjPSMBb4VlFGpQAPwqgHl+GRP1xzDJ97U00qYd52RQST6KLk+7HTUaCQDupWf8AIaZ+Bw08My1LI0koU6arHtOB43PV23v0NugtgFzhnZeoOGiiy00rEOGWrpIhmJGqJIZRDCLgiOZwscS7LvTRBqR2usLq2AF/FHpeOWOnHmOfX+5/0GB1ekDqER7QHooAHzAwHM+F8Gq1SyKoUBglRnkETvAN9sdC4X/DwKDUo01ZgfZJv1tq8IMXgkYtZbh1PvbgRUqK5P8AyATPL2RfD7wWvqpg7nVc9ZEyY5xGATK4amSjHuTAPjEbQRzH5p+GKWez5bK5hmb2FqKpmzahAHnBBj/I46BnMtTrU9FVQwO07iNyvQ45VxTLNRo18u7KZkDzZXBDAdbHY84tAwCKjQBghRphEnUG1U9bC3gK1LC3UKDfrgdm/DbmCB8PtjfLVU0vqkyDYWm1r8vER8MBd4w8d3H932xWTNmxILXmCYBv8sWOKCUosehnfeAcUS4wDNU4yw092NAO3uvE9J6YeaXaKlVol2lF0hiYsIF067+Hzt1xzTLVmqKAAqimpJJNgLCdp30gC8kjFzh/e5nu6Ek0qQvFv/LHYYB07EdqUbM1gE7umacruSIYC8be0bjb54SK/E2pcSrOh0u1SofEoI0ktqkG4JIG3U4I8L4w2XrPT0IoZoB9kW2uYEEczgDxyhVWprqCmWdS7FdLx49QAKkgMZC+h6YBzPHVDl3WFKjSARaR4rg/1SB5AYynbNiVRElCR3kSZSYPlMTeMDuHcHR0ps5BKqBuCLe/rOM8cfudLIuobGOQ/wDMYD3b/PE6KWghVVIabGQxj1E9eWKPCss2cGXpzEau8PRVIk+p8IHmRj3bHjff08rEqAhDIYkMDZjAHtIQRYc+mAnAe11XKViqBGRlJZWG/OzC42/84Bu7QM4IIpvIBjfTNhII5xYY5nxmuTULPTKPNzsD++ox2zhuaGYoisVekrbK8SfNeq/3GMK/azgffqLnwggLNoN5E21SAQfcbbBzbvbco8xOIyZsI62GNuI5GpQfQfUeY6xy8xyxb7L540s5l3awFRDcW9oQfMAx8sA89n+zypk2XMjT3gkQLqSwKH/PUB8IwgccdqOYKozeAg6uc+Fp9xx9MZjhOXrorNTp1BOq0jxAQWBUi4vvjhv8V+yQy2Y72kxejW25lHAEoY6i4PMT0wC32lzhr1VrQAalKmzAcmUaDHlKSPXBhex5rIKmYrFKhAldMwItqM2McoOBnZSgDXDNfu11AG4DSI+BJPrho4o5NNr3MfUYDHBOI0kV6zNpZ5sJskzEC0EifcMc5q1SzFjuSSfU3OOtZ9NFConck/hsoCRA8JG8X9wPrjklKmWIUXJIA9TYYCxw2galWmgMF2VQemogT88dezxCwqm2oAHyCb+tscgCPRqkGz0226Mp/UY6xWJbQWGmSG9AUn7xgNaVlHQD6YvZ7j0yCCPFsASCZtJNzB6eWKIe3Pnv6nCrx3tMFHd0hLAaTUuY5eHz/u+u+A6xw/OByJ/q1e7TbE9CgCUP9s/EjCxwqrNKk39SpHvSfkZHwwQyueZSsH8g+owBzLZWmQpd9MKAAFJkmB+uDeRzahRoIChjM/0qsfbfCWmeY92Ov0E4s5IeKmGM2v8A87fpOAPtxoF1gSDC3tYiSR0Mx8D0wH4jklZmqoXmpvoE3EKbnlIn34rsDqqjmHZR5hUAJHvJPvwboCE0x7JMHrO4HoYvgOScV4eWzWYUBvClRzMAiEkk+84t9lOxxzFPvWK6CWTSysdiLghhBkfLFnPtGY4kbT3NaI6a0n5Tg72SytNcjRWqYJLPpLEe0xIkC+0fHAJPFLrUWSTSqsL9FJWfpgfw3IPmKyUk9pzAkx539BOCDZykarUz+EuuqGfeQzsQx6QIHzwY7O8GGX4hl27xaiOtQoynovMbfm5HlywFtewtbumSEQuyairTCLJ5i7FtJ9VnBThXZ40FCgR/XBBLWPpzj9jDSXxqxwC7meFLWABRY8QMm4N+ZuD6b4SjSAoU6BGnQzPWgnxtsA0mwVREDz2x0Kg8V4gQW8VucArMcpt78I/b/wDCzJZQQKwMdCR4SfXY+s4C32eonuztEyeuw3MTE9P98E6yn8w+f7t54p9nmgQd/wB/v34uVCVYiAV3EgGPK/LAKfbAKKwIMwqDblHnynbyjGf4e9nFzWZOYqj8GkwAB2d4sp6qBcjzA5nAHte+vOVQDuUBvadCifK/wx03s1lBQydJREEF5H97Fp/06cAx8Qz84D15O8fAY1r5vcH1HmMa5TMh1EfuMAvZ3ssrV+/k6tiLRtAPwxT4xwMuoamA1WmQyLeSQQdOk7zG18OFSkTiNaTSIWTsLE+618AW7FdohWphShoMR4qZDKVfmyahdDvbY2O96Pb4u1F1NNAYHjA30sCdQ2mCT6MY6YrUeDO1dW0jWhBEgnR522OGbjdD+YymYoLBqNSIUG0sLrE/3Cx88BxbhNAAOwAUsQJHMCflONM9mCzLTuAZkwdh7usYpZjPmmzKQw0nTtBBFiCOvljUdpeRv6jAPedznd03qG+lS3wE4532NyPeZunaQkuf+UW/6tOGrtjmzTp91F6hIaOSrvfzMCfXGew3DlWk1QC7kgf4r+p+gwAHttlAmcDRAqKrH1EqfoMdIpZUMi6hPhH0GEjt/lKlSrRWmjMRTdvCJO99tgAAffh9ylkQHcKs+sDAC83SCsQNhH0wv9quy8ZYVy2pqYAkCJRnkAi8lQxE9I6YdnyaMZK353ON89w7vaFSkB7aMgA6keGPfGAXuzua1ZXLC1lHxAKfYYMZckaf8f8AuxzbgHaCrRhYVgnsg7jUbiRymTB2nDdk+1aMpOh10AapKx7XUkTyHvGAMGpAB/8A5v8AM4xRzgVCSYgST5R5e/54W6nbKmFWFckLF4H364FVu1lSIRQOV/ETbyjzwDUO3LU3kA1A5k94zFQDYkIFAi+0nYThuy/EPB+Gn5abGQoI7ymHgqNgJBHrG+OTvUjMhCrHWKYAB0z3ipIPh21MRaNsOHAcyyZsuTqp5ipVoCYiaMCmYFhIkAYCrkcoxq1zD1WqCGYhZIvP/DgwfWDAwWo5KvAGhrcyTPvLEsThmKRjxMCTYC5nlgOI54EVKgIjxt16nritTqFWlSQQLEWw28WVc1mqzlvwl5iJIUeECdpiZwAy+QL0qrROlfnIJ/6QfjgGDsmar06jly02QMSQI1Sb2uYHxwwG3iZ20ifZJ/XFHsghOVpAkbNpHWWmLXO5wbaWsR4QCJPMQY2ib4D2XYoxM3kROwItJJ8gNsT8eyC1Aj1QCtOqGJ6Ix8UEc9h8MUe8BY6QZJgyNrQfgR8MMDsNJV0Dq1PxD+oXUrJ5x9cAlZRoYgXg28x/4jBOswJG5kWIxc7Z8PyuUpU6tE+N2XwF5aCpYnSdht03xW7PU/5pRUQFVV9Lao5QSBE/s4DlvGsq3886VYQmqA0mygkQSemkg46tko7ijGwppHppHzwgfxP4eRxJwAT3opso6kqEj/Upx0HI0iKFKQf+GnuOkYCnxC6EeUjAjgWb1alLBdJsSYwczA/fnhLoURrc29o2g9fKcA9UM6Nu9pt7/viy2dA2N/I8umEwZ0D+r3D9cYXNzYG/9xj64BwoceNKdNItPP8ATFU9qipYizdCB8unrgFTyjH2iQD02xap91TZDVMIGBcn+kEE/IYAX287FZss+cdFCOqu2i8EgBiw5Mdydt8c404+pcr2uytSmX71QhF9drc7G+OVfxG/h3H/ALrIprpORrSl4gpP5lC/lJsQNjtY2AH2vqUmrMG7zVRLIwFgQpjcgiCYM9LYK9nA75enoIppcD8zG5kzEb88F+K8Iptm6tQrqJb81wIAFhsNt98WaaYCtluEw7MajtIAvHLoYkDymMFUpeeNKaYu5egSQAJJ2EYDFHLSQBJJ2wyZXKrllDsA1U+yOn76+4YzQy65ZNTQ1Q7Dp5Dy6nAyvWLEsxkn9/DAK2X7JUESqpQOXqFyxtcsSoEXCqp5bmfd6r2Gy5V1XWgO8NMxf8wPlg5UXYe8+/bGziA56fpgEyr/AAxp8qxg9Uv8mGCmQ7K0Mup0Lqfm7XPu5L7sGWaSvv8AtjVzdvL6zgFM8IZs1TqIAWpVV1TtoCa7+hFj1bBarw/u+HUR/wDKhGYEf1yajf8ASSPhgrwBkP8APpbvC4UE8h3SfKQ3yxSoVmaq/dprRPABuFDeJTG0aSR0sPeDECDBGxxW4nS1Uaq7yjj4qcV+FZk94+Xqf8SnsQsBgPSym4IHQ4p8Q7RsjMECsBYG/wAd9pwCtw5k/kM3VZfEXAUgECHCiwFttWGnh/DUocO0MFJemWIJjVUdZA+OlfdhSznE1NJ07pUFRw7FZMaRbSvLn13OKz8QLLpLa4GkE8wLDfa1vdgGfh+QTL5WgKjrrS4A3O8iB0JjpbFIdrqOoIdZeSICxe4uZ2jb02xQ4bwOuw/DpkKebQB6+IycC+McKqZbOoNIqM2lwqAtqkxpAIuZBtgGkccogszsUk2BB2i91BvI3ODXBs+K1KKTiqEZvFewaGC3sSCOmxwA7f5ZEytDSoU95cAAH2GmYm8+ZwP7OcfOXypRF8bMW1SLbAWgzYYDHbekFzniGgvTLg6p1MJjlay6Y6wecYOdkuJNRyTsiB/xGJHQaUv5jCfxXMPXqhqr6iBAMRA6ACAMOPYBi9FlVSSrmY9Bf5YBZ7VirmKiVyy648IH5Qp8MEbGZPPDI/bvLjStQ1FbSJYpIJ5nwzznlgrm+w/i70KdO701t7weQ6gbfRA7UcLFOsqkj2AbcpLQPlgGo8doVPYq0z5agD8DBwuxpdpW2o/XCpmMtB64ecrdb8sBGNPmPXbEvdiOWJ6mTX0/flivW4Ww9lh7/wBjAS0cwUtaPl/tihxnNA03lh7JhRv/AL42q5CpG/wGKWd4KVpisVJKsQssAZKEgGQRpMG1rjlvgFjMZ1pkHc7/AK4JcK7YVcqsUiyn+pXZXE7g3NNxuLrPpilx0oCuiA2ohoYH4xiLg+aFKsGjVYjaY917HAdZrvqdm5FifdON6SY1RMW8vlyxCgSTaOuAly9EsQAJJsIw0ZXKrlk1Ndzb/Yfc4gomjkqeuqy69o3P+KgfM4V+J9rdbSAW6TYAeQ3wBqtmC7amNz+4GI9YmJE7xN49MKWY43Ub80Dotvnv88XuzdaTUOkCALySTM/p0wBtEkyeZ+n/AJxG48LHr+uLBGlT5CPf+z8sQ1jCR5gYCF/aHp98aoLv6/fGzt4vcPrjUmz+/AActm1DV/HD12IAC30gMCdQ8rXg3t1xZ7Gcao0dE6mmlprwCdLIT3ZjzBZZ8xOFfN5+MykRpQ6LczDD6kn44Yuzj0XUaVC1EJkySHQmCGHIgyJHkcA1Zmkjk1aYgMIkC40T/wBoNvTCNmnmfPDVxdzQpsime8Hht5iSPOCf9XlhbpcLqubIQOpED54AJXS+Gzs5kCgk01QbgteoZ6m2keUYyuVo5RdbnU/I8yeij740XtnSCklX1XhbX6eLYeeAYwcJHbDMTnMu9PxdwRrK3g6g2k8pIG3rgXxXtRWqyNWhP6VkfE7n92wHymdqUmJpuVJt5HpINsA2/wASuIU3p0VRgx1FrchptPQ3Ft8Lv8w3dopNlUAAQPP3mTucU81xBiIfxhjqY2B1f1DkDgzkeBisq91Wpux/KWggc7RYjpfAVuFV3FZdFMVWMjQRM2+RG8+WGzsDxBqLd2dKsSSZ8L6wJdWBaSPIL5zi52f7MrlpYkPUNtUbDmB+uDRQTqgahaYEx0neMA35TMLVWR7x0OOH/wAUSo4jUCCAFQQNpi/znHSslnDTbUOW45EdDjlPbttWcJ3lVJPnefngF5TLL/kPrhy4eZQ+v2B++E3LLNUeUn4D9Yw6cLEK3+R+UfpgJ6la7DqD8oxK7ys+Q+mKCvL+5v8A7KP1xcp1Jpr1mPrgNRUvfbEWeMoyieu9pG1vL7nGtGra+I6jn9z9sBzviWXCV2DTpmR1g3G/Tb3Yzw7iHd20K3nLA/I7eWC3a3KgGnUi3smPiP8Auwv02vgOt0+NamC00LMbCT9h+uGShV/l6ZqVWGr+22/5RzPr9sScJ7IHKoXqFA0XMzH9qwP/ADgPxbJmq81KgA/KgBYx6cz7sAI4hxFqz6msOQ5AffEUEib+f++C9Ds9O8qPPf8A0jb3n3YLZbhiU/ZXUerXPu5DALmV4W9U2Bjmx2/392GThPDRRDCdUmTaNhtvi1FthyiZ63sDe3w88ZQbDrb7n6YCSudh7z+/jiDMm4H7/dsSi7T++g++IKx8XoR8h/vgIm9r3DFLjNQjL5ggwdJv9cWQZqTiDitOcvWHVT9sBznN5VrabFfEPWx/QfHBHsz3iNvpMyhNhJsQf7WFj0gHlghQrgMdQBBP/cJ+UY0zWZUTpS8Dnbz++AZ8rmO+ajMzRD72IO0H0kj3Y34lxlaYOkhm5AGQPWMKWXrsS2onxBTzuQIM/BT78btvt+/LARZ3MtUYs5kn9wOgxQcYuskmB8MGsp2QLCajFT/SAD8eU4BOeniMUsPdfs3laUGozAHaW3P/ACjAnP06LxTy9KWJjVLExygE8xgF5MvqIA5n9n0w98B7L0aLioup3G1Q+EXEHSPzC+9xi7wTgfdJDATuRvfqx5noNh63wZwEYxuBjVhjLDAa5hoU45h2wP44Pl98dCzikAknHOe1j+JG8yPpgBvDE/Eb3D4n9Bhr4e3hPmxwrcHu7e4/X9cM9FopE+TH64Cvw5tTn/Gfi7H9MXqA3H904ocHszf4L+v3wTonxHzwFRfuce1/pjDWYx1P1xl3EXt6YAVxbKd7l6q/mRiR7vEPkY9+ENWx0ikwFQj+oA+8W+mEPi+U7uvUXlMj0Nx+nuwHbOK9rGrNEFUGygwfUnr6Yxw52edARBNzBLfEm/vxjHsAWoJA3JPU/wC1sSRj2PYDwE4wevQE/v4Y9j2AzSTl0gfLFHNvb1Jx7HsBXpN4j++ZxOt0M84+2PY9gF6twxdTjkGPzMH5YO8D7LUq1KqWsyFCGudyQRBPO3w88ex7AEsj/Dim3/yNHoP0xvS7Eorsi1Kl/DMgfRZxnHsAZyfYHK04IViw/MWMz16DF7//ADtACdJ/1N+uM49gBHEuzdCvUWmaYteSzHccr3wWyPZTLUhCUUHUwST6knHsewFv/wBLpD/40/0jGV4fT5Iv+kY9j2A2GXUW0j4DG60R0HwGPY9gFTt88JTX/I/THH+0lyi+rT8sex7ADMo2ioPOx+2GCu0Zc+YHzOPY9gNeHD8R/Rfpi+4x7HsBBUW5xrTUH3Y9j2AjrpDg+cfbCt2vywDI/Myp91x9Tj2PYD//2Q=="/>
          <p:cNvSpPr>
            <a:spLocks noChangeAspect="1" noChangeArrowheads="1"/>
          </p:cNvSpPr>
          <p:nvPr/>
        </p:nvSpPr>
        <p:spPr bwMode="auto">
          <a:xfrm>
            <a:off x="155575" y="-1752600"/>
            <a:ext cx="4714875" cy="3657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92" name="Picture 12" descr="http://media.northjersey.com/images/1115Q_CIVILhousing1_35p.jpg"/>
          <p:cNvPicPr>
            <a:picLocks noChangeAspect="1" noChangeArrowheads="1"/>
          </p:cNvPicPr>
          <p:nvPr/>
        </p:nvPicPr>
        <p:blipFill>
          <a:blip r:embed="rId2" cstate="print"/>
          <a:srcRect/>
          <a:stretch>
            <a:fillRect/>
          </a:stretch>
        </p:blipFill>
        <p:spPr bwMode="auto">
          <a:xfrm>
            <a:off x="4572000" y="1828800"/>
            <a:ext cx="4038600" cy="3265781"/>
          </a:xfrm>
          <a:prstGeom prst="rect">
            <a:avLst/>
          </a:prstGeom>
          <a:noFill/>
          <a:ln>
            <a:solidFill>
              <a:schemeClr val="tx1"/>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387</Words>
  <Application>Microsoft Office PowerPoint</Application>
  <PresentationFormat>On-screen Show (4:3)</PresentationFormat>
  <Paragraphs>36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To Kill a Mockingbird Notes Harper Lee Notes Time Period Notes</vt:lpstr>
      <vt:lpstr>To Kill a Mockingbird</vt:lpstr>
      <vt:lpstr>Harper Lee</vt:lpstr>
      <vt:lpstr>Harper Lee (cont’d)</vt:lpstr>
      <vt:lpstr>Harper Lee (cont’d)</vt:lpstr>
      <vt:lpstr>Jim Crow Laws</vt:lpstr>
      <vt:lpstr>Jim Crow Laws (cont’d)</vt:lpstr>
      <vt:lpstr>Jim Crow Laws (cont’d)</vt:lpstr>
      <vt:lpstr>Jim Crow Laws (cont’d)</vt:lpstr>
      <vt:lpstr>Jim Crow Laws (cont’d)</vt:lpstr>
      <vt:lpstr>Jim Crow Laws (cont’d)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 Notes Harper Lee Notes Time Period Notes</dc:title>
  <dc:creator>jana.hill</dc:creator>
  <cp:lastModifiedBy>jana.hill</cp:lastModifiedBy>
  <cp:revision>16</cp:revision>
  <dcterms:created xsi:type="dcterms:W3CDTF">2013-08-19T18:39:44Z</dcterms:created>
  <dcterms:modified xsi:type="dcterms:W3CDTF">2013-09-03T12:55:24Z</dcterms:modified>
</cp:coreProperties>
</file>